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302"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3" r:id="rId49"/>
    <p:sldId id="304" r:id="rId50"/>
    <p:sldId id="305" r:id="rId51"/>
    <p:sldId id="306" r:id="rId52"/>
    <p:sldId id="307" r:id="rId53"/>
    <p:sldId id="308" r:id="rId54"/>
  </p:sldIdLst>
  <p:sldSz cx="9144000" cy="6858000" type="screen4x3"/>
  <p:notesSz cx="6858000" cy="9144000"/>
  <p:photoAlbum/>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104" d="100"/>
          <a:sy n="104" d="100"/>
        </p:scale>
        <p:origin x="-168"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iapositiva titolo">
    <p:bg>
      <p:bgRef idx="1003">
        <a:schemeClr val="bg2"/>
      </p:bgRef>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00100" y="3571876"/>
            <a:ext cx="7000924" cy="1071570"/>
          </a:xfrm>
          <a:noFill/>
        </p:spPr>
        <p:txBody>
          <a:bodyPr/>
          <a:lstStyle>
            <a:lvl1pPr marL="0" indent="0" algn="ctr">
              <a:buNone/>
              <a:defRPr sz="2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ltLang="ko-KR" smtClean="0"/>
              <a:t>Fare clic per modificare lo stile del sottotitolo dello schema</a:t>
            </a:r>
            <a:endParaRPr lang="ko-KR" altLang="en-US" dirty="0"/>
          </a:p>
        </p:txBody>
      </p:sp>
      <p:sp>
        <p:nvSpPr>
          <p:cNvPr id="4" name="Date Placeholder 3"/>
          <p:cNvSpPr>
            <a:spLocks noGrp="1"/>
          </p:cNvSpPr>
          <p:nvPr>
            <p:ph type="dt" sz="half" idx="10"/>
          </p:nvPr>
        </p:nvSpPr>
        <p:spPr/>
        <p:txBody>
          <a:bodyPr/>
          <a:lstStyle/>
          <a:p>
            <a:fld id="{D0ADDCEA-E14D-4D9F-AEBF-CC44C534C722}" type="datetimeFigureOut">
              <a:rPr lang="it-IT" smtClean="0"/>
              <a:pPr/>
              <a:t>03/08/2010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A92EAFE-C5CD-4528-99B2-364D22E68B65}" type="slidenum">
              <a:rPr lang="it-IT" smtClean="0"/>
              <a:pPr/>
              <a:t>‹N›</a:t>
            </a:fld>
            <a:endParaRPr lang="it-IT"/>
          </a:p>
        </p:txBody>
      </p:sp>
      <p:sp>
        <p:nvSpPr>
          <p:cNvPr id="21" name="Title 20"/>
          <p:cNvSpPr>
            <a:spLocks noGrp="1"/>
          </p:cNvSpPr>
          <p:nvPr>
            <p:ph type="title"/>
          </p:nvPr>
        </p:nvSpPr>
        <p:spPr>
          <a:xfrm>
            <a:off x="357158" y="1643050"/>
            <a:ext cx="8215370" cy="1571636"/>
          </a:xfrm>
        </p:spPr>
        <p:txBody>
          <a:bodyPr anchor="b"/>
          <a:lstStyle>
            <a:lvl1pPr algn="ctr">
              <a:defRPr b="0">
                <a:solidFill>
                  <a:schemeClr val="bg1"/>
                </a:solidFill>
                <a:effectLst>
                  <a:glow rad="101600">
                    <a:schemeClr val="tx2"/>
                  </a:glow>
                </a:effectLst>
              </a:defRPr>
            </a:lvl1pPr>
          </a:lstStyle>
          <a:p>
            <a:r>
              <a:rPr lang="it-IT" altLang="ko-KR" smtClean="0"/>
              <a:t>Fare clic per modificare lo stile del titolo</a:t>
            </a:r>
            <a:endParaRPr lang="ko-KR" altLang="en-US" dirty="0"/>
          </a:p>
        </p:txBody>
      </p:sp>
      <p:grpSp>
        <p:nvGrpSpPr>
          <p:cNvPr id="2" name="Group 13"/>
          <p:cNvGrpSpPr/>
          <p:nvPr/>
        </p:nvGrpSpPr>
        <p:grpSpPr>
          <a:xfrm>
            <a:off x="-256" y="3286124"/>
            <a:ext cx="9144000" cy="150516"/>
            <a:chOff x="-256" y="3286124"/>
            <a:chExt cx="9144000" cy="150516"/>
          </a:xfrm>
        </p:grpSpPr>
        <p:sp>
          <p:nvSpPr>
            <p:cNvPr id="16" name="Rectangle 15"/>
            <p:cNvSpPr/>
            <p:nvPr userDrawn="1"/>
          </p:nvSpPr>
          <p:spPr>
            <a:xfrm>
              <a:off x="-256" y="3286124"/>
              <a:ext cx="9144000" cy="150400"/>
            </a:xfrm>
            <a:prstGeom prst="rect">
              <a:avLst/>
            </a:prstGeom>
            <a:solidFill>
              <a:schemeClr val="tx2">
                <a:shade val="50000"/>
              </a:schemeClr>
            </a:solidFill>
            <a:ln w="28575"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ko-KR" altLang="en-US">
                <a:ln>
                  <a:noFill/>
                </a:ln>
              </a:endParaRPr>
            </a:p>
          </p:txBody>
        </p:sp>
        <p:grpSp>
          <p:nvGrpSpPr>
            <p:cNvPr id="7" name="Group 12"/>
            <p:cNvGrpSpPr/>
            <p:nvPr/>
          </p:nvGrpSpPr>
          <p:grpSpPr>
            <a:xfrm>
              <a:off x="5214942" y="3286124"/>
              <a:ext cx="3285830" cy="150516"/>
              <a:chOff x="5214942" y="3286124"/>
              <a:chExt cx="3285830" cy="150516"/>
            </a:xfrm>
          </p:grpSpPr>
          <p:sp>
            <p:nvSpPr>
              <p:cNvPr id="18" name="Rectangle 17"/>
              <p:cNvSpPr/>
              <p:nvPr userDrawn="1"/>
            </p:nvSpPr>
            <p:spPr>
              <a:xfrm>
                <a:off x="6310006" y="3286182"/>
                <a:ext cx="1095383" cy="150458"/>
              </a:xfrm>
              <a:prstGeom prst="rect">
                <a:avLst/>
              </a:prstGeom>
              <a:solidFill>
                <a:schemeClr val="accent2"/>
              </a:solidFill>
              <a:ln w="28575"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Rectangle 18"/>
              <p:cNvSpPr/>
              <p:nvPr userDrawn="1"/>
            </p:nvSpPr>
            <p:spPr>
              <a:xfrm>
                <a:off x="7405389" y="3286182"/>
                <a:ext cx="1095383" cy="150458"/>
              </a:xfrm>
              <a:prstGeom prst="rect">
                <a:avLst/>
              </a:prstGeom>
              <a:solidFill>
                <a:schemeClr val="accent3"/>
              </a:solidFill>
              <a:ln w="28575"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 name="Rectangle 19"/>
              <p:cNvSpPr/>
              <p:nvPr userDrawn="1"/>
            </p:nvSpPr>
            <p:spPr>
              <a:xfrm>
                <a:off x="5214942" y="3286124"/>
                <a:ext cx="1095383" cy="150458"/>
              </a:xfrm>
              <a:prstGeom prst="rect">
                <a:avLst/>
              </a:prstGeom>
              <a:solidFill>
                <a:schemeClr val="accent1"/>
              </a:solidFill>
              <a:ln w="28575"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ko-KR" altLang="en-US"/>
              </a:p>
            </p:txBody>
          </p:sp>
        </p:gr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97218" y="71414"/>
            <a:ext cx="8160978" cy="1214446"/>
          </a:xfrm>
        </p:spPr>
        <p:txBody>
          <a:bodyPr/>
          <a:lstStyle/>
          <a:p>
            <a:r>
              <a:rPr lang="it-IT" altLang="ko-KR" smtClean="0"/>
              <a:t>Fare clic per modificare lo stile del titolo</a:t>
            </a:r>
            <a:endParaRPr lang="ko-KR" altLang="en-US" dirty="0"/>
          </a:p>
        </p:txBody>
      </p:sp>
      <p:sp>
        <p:nvSpPr>
          <p:cNvPr id="3" name="Vertical Text Placeholder 2"/>
          <p:cNvSpPr>
            <a:spLocks noGrp="1"/>
          </p:cNvSpPr>
          <p:nvPr>
            <p:ph type="body" orient="vert" idx="1"/>
          </p:nvPr>
        </p:nvSpPr>
        <p:spPr>
          <a:xfrm>
            <a:off x="500034" y="1500174"/>
            <a:ext cx="8186766" cy="4625991"/>
          </a:xfrm>
        </p:spPr>
        <p:txBody>
          <a:bodyPr vert="eaVert"/>
          <a:lstStyle/>
          <a:p>
            <a:pPr lvl="0"/>
            <a:r>
              <a:rPr lang="it-IT" altLang="ko-KR" smtClean="0"/>
              <a:t>Fare clic per modificare stili del testo dello schema</a:t>
            </a:r>
          </a:p>
          <a:p>
            <a:pPr lvl="1"/>
            <a:r>
              <a:rPr lang="it-IT" altLang="ko-KR" smtClean="0"/>
              <a:t>Secondo livello</a:t>
            </a:r>
          </a:p>
          <a:p>
            <a:pPr lvl="2"/>
            <a:r>
              <a:rPr lang="it-IT" altLang="ko-KR" smtClean="0"/>
              <a:t>Terzo livello</a:t>
            </a:r>
          </a:p>
          <a:p>
            <a:pPr lvl="3"/>
            <a:r>
              <a:rPr lang="it-IT" altLang="ko-KR" smtClean="0"/>
              <a:t>Quarto livello</a:t>
            </a:r>
          </a:p>
          <a:p>
            <a:pPr lvl="4"/>
            <a:r>
              <a:rPr lang="it-IT" altLang="ko-KR" smtClean="0"/>
              <a:t>Quinto livello</a:t>
            </a:r>
            <a:endParaRPr lang="ko-KR" altLang="en-US"/>
          </a:p>
        </p:txBody>
      </p:sp>
      <p:sp>
        <p:nvSpPr>
          <p:cNvPr id="4" name="Date Placeholder 3"/>
          <p:cNvSpPr>
            <a:spLocks noGrp="1"/>
          </p:cNvSpPr>
          <p:nvPr>
            <p:ph type="dt" sz="half" idx="10"/>
          </p:nvPr>
        </p:nvSpPr>
        <p:spPr/>
        <p:txBody>
          <a:bodyPr/>
          <a:lstStyle/>
          <a:p>
            <a:fld id="{D0ADDCEA-E14D-4D9F-AEBF-CC44C534C722}" type="datetimeFigureOut">
              <a:rPr lang="it-IT" smtClean="0"/>
              <a:pPr/>
              <a:t>03/08/2010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A92EAFE-C5CD-4528-99B2-364D22E68B65}" type="slidenum">
              <a:rPr lang="it-IT" smtClean="0"/>
              <a:pPr/>
              <a:t>‹N›</a:t>
            </a:fld>
            <a:endParaRPr lang="it-IT"/>
          </a:p>
        </p:txBody>
      </p:sp>
      <p:grpSp>
        <p:nvGrpSpPr>
          <p:cNvPr id="7" name="Group 12"/>
          <p:cNvGrpSpPr/>
          <p:nvPr/>
        </p:nvGrpSpPr>
        <p:grpSpPr>
          <a:xfrm>
            <a:off x="0" y="1357298"/>
            <a:ext cx="9144000" cy="60580"/>
            <a:chOff x="0" y="1142984"/>
            <a:chExt cx="9144000" cy="60580"/>
          </a:xfrm>
        </p:grpSpPr>
        <p:sp>
          <p:nvSpPr>
            <p:cNvPr id="8" name="Rectangle 7"/>
            <p:cNvSpPr/>
            <p:nvPr userDrawn="1"/>
          </p:nvSpPr>
          <p:spPr>
            <a:xfrm flipH="1">
              <a:off x="0" y="1142984"/>
              <a:ext cx="9144000" cy="60560"/>
            </a:xfrm>
            <a:prstGeom prst="rect">
              <a:avLst/>
            </a:prstGeom>
            <a:solidFill>
              <a:schemeClr val="tx2">
                <a:shade val="50000"/>
              </a:schemeClr>
            </a:solidFill>
            <a:ln w="28575"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9" name="Group 8"/>
            <p:cNvGrpSpPr/>
            <p:nvPr/>
          </p:nvGrpSpPr>
          <p:grpSpPr>
            <a:xfrm flipH="1">
              <a:off x="571472" y="1142984"/>
              <a:ext cx="3000396" cy="60580"/>
              <a:chOff x="5429256" y="1214422"/>
              <a:chExt cx="3643338" cy="71438"/>
            </a:xfrm>
          </p:grpSpPr>
          <p:sp>
            <p:nvSpPr>
              <p:cNvPr id="10" name="Rectangle 9"/>
              <p:cNvSpPr/>
              <p:nvPr userDrawn="1"/>
            </p:nvSpPr>
            <p:spPr>
              <a:xfrm>
                <a:off x="6643702" y="1214422"/>
                <a:ext cx="1214446" cy="71438"/>
              </a:xfrm>
              <a:prstGeom prst="rect">
                <a:avLst/>
              </a:prstGeom>
              <a:solidFill>
                <a:schemeClr val="accent2"/>
              </a:solidFill>
              <a:ln w="28575"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Rectangle 10"/>
              <p:cNvSpPr/>
              <p:nvPr userDrawn="1"/>
            </p:nvSpPr>
            <p:spPr>
              <a:xfrm>
                <a:off x="7858148" y="1214422"/>
                <a:ext cx="1214446" cy="71438"/>
              </a:xfrm>
              <a:prstGeom prst="rect">
                <a:avLst/>
              </a:prstGeom>
              <a:solidFill>
                <a:schemeClr val="accent3"/>
              </a:solidFill>
              <a:ln w="28575"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Rectangle 11"/>
              <p:cNvSpPr/>
              <p:nvPr userDrawn="1"/>
            </p:nvSpPr>
            <p:spPr>
              <a:xfrm>
                <a:off x="5429256" y="1214422"/>
                <a:ext cx="1214446" cy="71438"/>
              </a:xfrm>
              <a:prstGeom prst="rect">
                <a:avLst/>
              </a:prstGeom>
              <a:solidFill>
                <a:schemeClr val="accent1"/>
              </a:solidFill>
              <a:ln w="28575"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ko-KR" altLang="en-US"/>
              </a:p>
            </p:txBody>
          </p:sp>
        </p:grpSp>
      </p:gr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15206" y="274639"/>
            <a:ext cx="1471594" cy="5851525"/>
          </a:xfrm>
        </p:spPr>
        <p:txBody>
          <a:bodyPr vert="eaVert" anchor="b"/>
          <a:lstStyle>
            <a:lvl1pPr algn="l">
              <a:defRPr/>
            </a:lvl1pPr>
          </a:lstStyle>
          <a:p>
            <a:r>
              <a:rPr lang="it-IT" altLang="ko-KR" smtClean="0"/>
              <a:t>Fare clic per modificare lo stile del titolo</a:t>
            </a:r>
            <a:endParaRPr lang="ko-KR" altLang="en-US" dirty="0"/>
          </a:p>
        </p:txBody>
      </p:sp>
      <p:sp>
        <p:nvSpPr>
          <p:cNvPr id="3" name="Vertical Text Placeholder 2"/>
          <p:cNvSpPr>
            <a:spLocks noGrp="1"/>
          </p:cNvSpPr>
          <p:nvPr>
            <p:ph type="body" orient="vert" idx="1"/>
          </p:nvPr>
        </p:nvSpPr>
        <p:spPr>
          <a:xfrm>
            <a:off x="457200" y="274639"/>
            <a:ext cx="6686568" cy="5851525"/>
          </a:xfrm>
        </p:spPr>
        <p:txBody>
          <a:bodyPr vert="eaVert"/>
          <a:lstStyle/>
          <a:p>
            <a:pPr lvl="0"/>
            <a:r>
              <a:rPr lang="it-IT" altLang="ko-KR" smtClean="0"/>
              <a:t>Fare clic per modificare stili del testo dello schema</a:t>
            </a:r>
          </a:p>
          <a:p>
            <a:pPr lvl="1"/>
            <a:r>
              <a:rPr lang="it-IT" altLang="ko-KR" smtClean="0"/>
              <a:t>Secondo livello</a:t>
            </a:r>
          </a:p>
          <a:p>
            <a:pPr lvl="2"/>
            <a:r>
              <a:rPr lang="it-IT" altLang="ko-KR" smtClean="0"/>
              <a:t>Terzo livello</a:t>
            </a:r>
          </a:p>
          <a:p>
            <a:pPr lvl="3"/>
            <a:r>
              <a:rPr lang="it-IT" altLang="ko-KR" smtClean="0"/>
              <a:t>Quarto livello</a:t>
            </a:r>
          </a:p>
          <a:p>
            <a:pPr lvl="4"/>
            <a:r>
              <a:rPr lang="it-IT" altLang="ko-KR" smtClean="0"/>
              <a:t>Quinto livello</a:t>
            </a:r>
            <a:endParaRPr lang="ko-KR" altLang="en-US" dirty="0"/>
          </a:p>
        </p:txBody>
      </p:sp>
      <p:sp>
        <p:nvSpPr>
          <p:cNvPr id="4" name="Date Placeholder 3"/>
          <p:cNvSpPr>
            <a:spLocks noGrp="1"/>
          </p:cNvSpPr>
          <p:nvPr>
            <p:ph type="dt" sz="half" idx="10"/>
          </p:nvPr>
        </p:nvSpPr>
        <p:spPr/>
        <p:txBody>
          <a:bodyPr/>
          <a:lstStyle/>
          <a:p>
            <a:fld id="{D0ADDCEA-E14D-4D9F-AEBF-CC44C534C722}" type="datetimeFigureOut">
              <a:rPr lang="it-IT" smtClean="0"/>
              <a:pPr/>
              <a:t>03/08/2010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A92EAFE-C5CD-4528-99B2-364D22E68B65}" type="slidenum">
              <a:rPr lang="it-IT" smtClean="0"/>
              <a:pPr/>
              <a:t>‹N›</a:t>
            </a:fld>
            <a:endParaRPr lang="it-IT"/>
          </a:p>
        </p:txBody>
      </p:sp>
      <p:grpSp>
        <p:nvGrpSpPr>
          <p:cNvPr id="7" name="Group 6"/>
          <p:cNvGrpSpPr/>
          <p:nvPr/>
        </p:nvGrpSpPr>
        <p:grpSpPr>
          <a:xfrm rot="16200000">
            <a:off x="3740830" y="3395761"/>
            <a:ext cx="6865200" cy="59324"/>
            <a:chOff x="0" y="1214422"/>
            <a:chExt cx="9144000" cy="71438"/>
          </a:xfrm>
        </p:grpSpPr>
        <p:sp>
          <p:nvSpPr>
            <p:cNvPr id="8" name="Rectangle 7"/>
            <p:cNvSpPr/>
            <p:nvPr userDrawn="1"/>
          </p:nvSpPr>
          <p:spPr>
            <a:xfrm>
              <a:off x="0" y="1214422"/>
              <a:ext cx="9144000" cy="71414"/>
            </a:xfrm>
            <a:prstGeom prst="rect">
              <a:avLst/>
            </a:prstGeom>
            <a:solidFill>
              <a:schemeClr val="tx2">
                <a:shade val="50000"/>
              </a:schemeClr>
            </a:solidFill>
            <a:ln w="28575"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9" name="Group 8"/>
            <p:cNvGrpSpPr/>
            <p:nvPr/>
          </p:nvGrpSpPr>
          <p:grpSpPr>
            <a:xfrm>
              <a:off x="5857884" y="1214422"/>
              <a:ext cx="3000396" cy="71438"/>
              <a:chOff x="5429256" y="1214422"/>
              <a:chExt cx="3643338" cy="71438"/>
            </a:xfrm>
          </p:grpSpPr>
          <p:sp>
            <p:nvSpPr>
              <p:cNvPr id="10" name="Rectangle 9"/>
              <p:cNvSpPr/>
              <p:nvPr userDrawn="1"/>
            </p:nvSpPr>
            <p:spPr>
              <a:xfrm>
                <a:off x="6643702" y="1214422"/>
                <a:ext cx="1214446" cy="71438"/>
              </a:xfrm>
              <a:prstGeom prst="rect">
                <a:avLst/>
              </a:prstGeom>
              <a:solidFill>
                <a:schemeClr val="accent2"/>
              </a:solidFill>
              <a:ln w="28575"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Rectangle 10"/>
              <p:cNvSpPr/>
              <p:nvPr userDrawn="1"/>
            </p:nvSpPr>
            <p:spPr>
              <a:xfrm>
                <a:off x="7858148" y="1214422"/>
                <a:ext cx="1214446" cy="71438"/>
              </a:xfrm>
              <a:prstGeom prst="rect">
                <a:avLst/>
              </a:prstGeom>
              <a:solidFill>
                <a:schemeClr val="accent3"/>
              </a:solidFill>
              <a:ln w="28575"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Rectangle 11"/>
              <p:cNvSpPr/>
              <p:nvPr userDrawn="1"/>
            </p:nvSpPr>
            <p:spPr>
              <a:xfrm>
                <a:off x="5429256" y="1214422"/>
                <a:ext cx="1214446" cy="71438"/>
              </a:xfrm>
              <a:prstGeom prst="rect">
                <a:avLst/>
              </a:prstGeom>
              <a:solidFill>
                <a:schemeClr val="accent1"/>
              </a:solidFill>
              <a:ln w="28575"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ko-KR" altLang="en-US"/>
              </a:p>
            </p:txBody>
          </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34" y="71414"/>
            <a:ext cx="8160978" cy="1285882"/>
          </a:xfrm>
        </p:spPr>
        <p:txBody>
          <a:bodyPr anchor="ctr"/>
          <a:lstStyle/>
          <a:p>
            <a:r>
              <a:rPr lang="en-US" altLang="ko-KR" smtClean="0"/>
              <a:t>Click to edit</a:t>
            </a:r>
            <a:r>
              <a:rPr lang="ko-KR" altLang="en-US" dirty="0" smtClean="0"/>
              <a:t> </a:t>
            </a:r>
            <a:r>
              <a:rPr lang="en-US" altLang="ko-KR" smtClean="0"/>
              <a:t>Master title style</a:t>
            </a:r>
            <a:endParaRPr lang="ko-KR" altLang="en-US" dirty="0"/>
          </a:p>
        </p:txBody>
      </p:sp>
      <p:sp>
        <p:nvSpPr>
          <p:cNvPr id="3" name="Content Placeholder 2"/>
          <p:cNvSpPr>
            <a:spLocks noGrp="1"/>
          </p:cNvSpPr>
          <p:nvPr>
            <p:ph idx="1"/>
          </p:nvPr>
        </p:nvSpPr>
        <p:spPr>
          <a:xfrm>
            <a:off x="500034" y="1571612"/>
            <a:ext cx="8186766" cy="4714908"/>
          </a:xfrm>
        </p:spPr>
        <p:txBody>
          <a:bodyPr/>
          <a:lstStyle/>
          <a:p>
            <a:pPr lvl="0"/>
            <a:r>
              <a:rPr lang="it-IT" altLang="ko-KR" smtClean="0"/>
              <a:t>Fare clic per modificare stili del testo dello schema</a:t>
            </a:r>
          </a:p>
          <a:p>
            <a:pPr lvl="1"/>
            <a:r>
              <a:rPr lang="it-IT" altLang="ko-KR" smtClean="0"/>
              <a:t>Secondo livello</a:t>
            </a:r>
          </a:p>
          <a:p>
            <a:pPr lvl="2"/>
            <a:r>
              <a:rPr lang="it-IT" altLang="ko-KR" smtClean="0"/>
              <a:t>Terzo livello</a:t>
            </a:r>
          </a:p>
          <a:p>
            <a:pPr lvl="3"/>
            <a:r>
              <a:rPr lang="it-IT" altLang="ko-KR" smtClean="0"/>
              <a:t>Quarto livello</a:t>
            </a:r>
          </a:p>
          <a:p>
            <a:pPr lvl="4"/>
            <a:r>
              <a:rPr lang="it-IT" altLang="ko-KR" smtClean="0"/>
              <a:t>Quinto livello</a:t>
            </a:r>
            <a:endParaRPr lang="ko-KR" altLang="en-US" dirty="0"/>
          </a:p>
        </p:txBody>
      </p:sp>
      <p:sp>
        <p:nvSpPr>
          <p:cNvPr id="4" name="Date Placeholder 3"/>
          <p:cNvSpPr>
            <a:spLocks noGrp="1"/>
          </p:cNvSpPr>
          <p:nvPr>
            <p:ph type="dt" sz="half" idx="10"/>
          </p:nvPr>
        </p:nvSpPr>
        <p:spPr/>
        <p:txBody>
          <a:bodyPr/>
          <a:lstStyle/>
          <a:p>
            <a:fld id="{D0ADDCEA-E14D-4D9F-AEBF-CC44C534C722}" type="datetimeFigureOut">
              <a:rPr lang="it-IT" smtClean="0"/>
              <a:pPr/>
              <a:t>03/08/2010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A92EAFE-C5CD-4528-99B2-364D22E68B65}" type="slidenum">
              <a:rPr lang="it-IT" smtClean="0"/>
              <a:pPr/>
              <a:t>‹N›</a:t>
            </a:fld>
            <a:endParaRPr lang="it-IT"/>
          </a:p>
        </p:txBody>
      </p:sp>
      <p:grpSp>
        <p:nvGrpSpPr>
          <p:cNvPr id="7" name="Group 12"/>
          <p:cNvGrpSpPr/>
          <p:nvPr/>
        </p:nvGrpSpPr>
        <p:grpSpPr>
          <a:xfrm rot="10800000">
            <a:off x="32" y="1427296"/>
            <a:ext cx="9144000" cy="72877"/>
            <a:chOff x="-64" y="4357694"/>
            <a:chExt cx="9144000" cy="124636"/>
          </a:xfrm>
        </p:grpSpPr>
        <p:sp>
          <p:nvSpPr>
            <p:cNvPr id="14" name="Rectangle 13"/>
            <p:cNvSpPr/>
            <p:nvPr userDrawn="1"/>
          </p:nvSpPr>
          <p:spPr>
            <a:xfrm rot="10800000">
              <a:off x="-64" y="4357790"/>
              <a:ext cx="9144000" cy="124540"/>
            </a:xfrm>
            <a:prstGeom prst="rect">
              <a:avLst/>
            </a:prstGeom>
            <a:solidFill>
              <a:schemeClr val="tx2">
                <a:shade val="50000"/>
              </a:schemeClr>
            </a:solidFill>
            <a:ln w="28575"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ko-KR" altLang="en-US">
                <a:ln>
                  <a:noFill/>
                </a:ln>
              </a:endParaRPr>
            </a:p>
          </p:txBody>
        </p:sp>
        <p:grpSp>
          <p:nvGrpSpPr>
            <p:cNvPr id="8" name="Group 14"/>
            <p:cNvGrpSpPr/>
            <p:nvPr/>
          </p:nvGrpSpPr>
          <p:grpSpPr>
            <a:xfrm rot="10800000">
              <a:off x="642908" y="4357694"/>
              <a:ext cx="3286149" cy="124588"/>
              <a:chOff x="5429256" y="1214422"/>
              <a:chExt cx="3643338" cy="71438"/>
            </a:xfrm>
          </p:grpSpPr>
          <p:sp>
            <p:nvSpPr>
              <p:cNvPr id="16" name="Rectangle 15"/>
              <p:cNvSpPr/>
              <p:nvPr userDrawn="1"/>
            </p:nvSpPr>
            <p:spPr>
              <a:xfrm>
                <a:off x="6643702" y="1214422"/>
                <a:ext cx="1214446" cy="71438"/>
              </a:xfrm>
              <a:prstGeom prst="rect">
                <a:avLst/>
              </a:prstGeom>
              <a:solidFill>
                <a:schemeClr val="accent2"/>
              </a:solidFill>
              <a:ln w="28575"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Rectangle 16"/>
              <p:cNvSpPr/>
              <p:nvPr userDrawn="1"/>
            </p:nvSpPr>
            <p:spPr>
              <a:xfrm>
                <a:off x="7858148" y="1214422"/>
                <a:ext cx="1214446" cy="71438"/>
              </a:xfrm>
              <a:prstGeom prst="rect">
                <a:avLst/>
              </a:prstGeom>
              <a:solidFill>
                <a:schemeClr val="accent3"/>
              </a:solidFill>
              <a:ln w="28575"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Rectangle 17"/>
              <p:cNvSpPr/>
              <p:nvPr userDrawn="1"/>
            </p:nvSpPr>
            <p:spPr>
              <a:xfrm>
                <a:off x="5429256" y="1214422"/>
                <a:ext cx="1214446" cy="71438"/>
              </a:xfrm>
              <a:prstGeom prst="rect">
                <a:avLst/>
              </a:prstGeom>
              <a:solidFill>
                <a:schemeClr val="accent1"/>
              </a:solidFill>
              <a:ln w="28575"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ko-KR" altLang="en-US"/>
              </a:p>
            </p:txBody>
          </p:sp>
        </p:gr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42910" y="4500570"/>
            <a:ext cx="7923241" cy="1362075"/>
          </a:xfrm>
        </p:spPr>
        <p:txBody>
          <a:bodyPr anchor="t"/>
          <a:lstStyle>
            <a:lvl1pPr algn="l">
              <a:defRPr sz="4000" b="1" cap="all"/>
            </a:lvl1pPr>
          </a:lstStyle>
          <a:p>
            <a:r>
              <a:rPr lang="it-IT" altLang="ko-KR" smtClean="0"/>
              <a:t>Fare clic per modificare lo stile del titolo</a:t>
            </a:r>
            <a:endParaRPr lang="ko-KR" altLang="en-US" dirty="0"/>
          </a:p>
        </p:txBody>
      </p:sp>
      <p:sp>
        <p:nvSpPr>
          <p:cNvPr id="3" name="Text Placeholder 2"/>
          <p:cNvSpPr>
            <a:spLocks noGrp="1"/>
          </p:cNvSpPr>
          <p:nvPr>
            <p:ph type="body" idx="1"/>
          </p:nvPr>
        </p:nvSpPr>
        <p:spPr>
          <a:xfrm>
            <a:off x="642910" y="3357562"/>
            <a:ext cx="4857784" cy="835026"/>
          </a:xfrm>
        </p:spPr>
        <p:txBody>
          <a:bodyPr anchor="b"/>
          <a:lstStyle>
            <a:lvl1pPr marL="0" indent="0">
              <a:buNone/>
              <a:defRPr sz="2000">
                <a:solidFill>
                  <a:schemeClr val="tx1"/>
                </a:solidFill>
              </a:defRPr>
            </a:lvl1pPr>
            <a:lvl2pPr marL="457200" indent="0">
              <a:buNone/>
              <a:defRPr sz="1800">
                <a:solidFill>
                  <a:schemeClr val="tx1">
                    <a:tint val="95000"/>
                  </a:schemeClr>
                </a:solidFill>
              </a:defRPr>
            </a:lvl2pPr>
            <a:lvl3pPr marL="914400" indent="0">
              <a:buNone/>
              <a:defRPr sz="1600">
                <a:solidFill>
                  <a:schemeClr val="tx1">
                    <a:tint val="95000"/>
                  </a:schemeClr>
                </a:solidFill>
              </a:defRPr>
            </a:lvl3pPr>
            <a:lvl4pPr marL="1371600" indent="0">
              <a:buNone/>
              <a:defRPr sz="1400">
                <a:solidFill>
                  <a:schemeClr val="tx1">
                    <a:tint val="95000"/>
                  </a:schemeClr>
                </a:solidFill>
              </a:defRPr>
            </a:lvl4pPr>
            <a:lvl5pPr marL="1828800" indent="0">
              <a:buNone/>
              <a:defRPr sz="1400">
                <a:solidFill>
                  <a:schemeClr val="tx1">
                    <a:tint val="9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ltLang="ko-KR" smtClean="0"/>
              <a:t>Fare clic per modificare stili del testo dello schema</a:t>
            </a:r>
          </a:p>
          <a:p>
            <a:pPr lvl="1"/>
            <a:r>
              <a:rPr lang="it-IT" altLang="ko-KR" smtClean="0"/>
              <a:t>Secondo livello</a:t>
            </a:r>
          </a:p>
          <a:p>
            <a:pPr lvl="2"/>
            <a:r>
              <a:rPr lang="it-IT" altLang="ko-KR" smtClean="0"/>
              <a:t>Terzo livello</a:t>
            </a:r>
          </a:p>
          <a:p>
            <a:pPr lvl="3"/>
            <a:r>
              <a:rPr lang="it-IT" altLang="ko-KR" smtClean="0"/>
              <a:t>Quarto livello</a:t>
            </a:r>
          </a:p>
          <a:p>
            <a:pPr lvl="4"/>
            <a:r>
              <a:rPr lang="it-IT" altLang="ko-KR" smtClean="0"/>
              <a:t>Quinto livello</a:t>
            </a:r>
            <a:endParaRPr lang="ko-KR" dirty="0"/>
          </a:p>
        </p:txBody>
      </p:sp>
      <p:sp>
        <p:nvSpPr>
          <p:cNvPr id="4" name="Date Placeholder 3"/>
          <p:cNvSpPr>
            <a:spLocks noGrp="1"/>
          </p:cNvSpPr>
          <p:nvPr>
            <p:ph type="dt" sz="half" idx="10"/>
          </p:nvPr>
        </p:nvSpPr>
        <p:spPr/>
        <p:txBody>
          <a:bodyPr/>
          <a:lstStyle/>
          <a:p>
            <a:fld id="{D0ADDCEA-E14D-4D9F-AEBF-CC44C534C722}" type="datetimeFigureOut">
              <a:rPr lang="it-IT" smtClean="0"/>
              <a:pPr/>
              <a:t>03/08/2010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A92EAFE-C5CD-4528-99B2-364D22E68B65}" type="slidenum">
              <a:rPr lang="it-IT" smtClean="0"/>
              <a:pPr/>
              <a:t>‹N›</a:t>
            </a:fld>
            <a:endParaRPr lang="it-IT"/>
          </a:p>
        </p:txBody>
      </p:sp>
      <p:grpSp>
        <p:nvGrpSpPr>
          <p:cNvPr id="7" name="Group 12"/>
          <p:cNvGrpSpPr/>
          <p:nvPr/>
        </p:nvGrpSpPr>
        <p:grpSpPr>
          <a:xfrm rot="10800000" flipH="1">
            <a:off x="-128" y="4214818"/>
            <a:ext cx="9144000" cy="150516"/>
            <a:chOff x="-64" y="4357694"/>
            <a:chExt cx="9144000" cy="124636"/>
          </a:xfrm>
        </p:grpSpPr>
        <p:sp>
          <p:nvSpPr>
            <p:cNvPr id="15" name="Rectangle 14"/>
            <p:cNvSpPr/>
            <p:nvPr userDrawn="1"/>
          </p:nvSpPr>
          <p:spPr>
            <a:xfrm rot="10800000">
              <a:off x="-64" y="4357790"/>
              <a:ext cx="9144000" cy="124540"/>
            </a:xfrm>
            <a:prstGeom prst="rect">
              <a:avLst/>
            </a:prstGeom>
            <a:solidFill>
              <a:schemeClr val="tx2">
                <a:shade val="50000"/>
              </a:schemeClr>
            </a:solidFill>
            <a:ln w="28575"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ko-KR" altLang="en-US">
                <a:ln>
                  <a:noFill/>
                </a:ln>
              </a:endParaRPr>
            </a:p>
          </p:txBody>
        </p:sp>
        <p:grpSp>
          <p:nvGrpSpPr>
            <p:cNvPr id="8" name="Group 15"/>
            <p:cNvGrpSpPr/>
            <p:nvPr/>
          </p:nvGrpSpPr>
          <p:grpSpPr>
            <a:xfrm rot="10800000">
              <a:off x="642908" y="4357694"/>
              <a:ext cx="3286149" cy="124588"/>
              <a:chOff x="5429256" y="1214422"/>
              <a:chExt cx="3643338" cy="71438"/>
            </a:xfrm>
          </p:grpSpPr>
          <p:sp>
            <p:nvSpPr>
              <p:cNvPr id="17" name="Rectangle 16"/>
              <p:cNvSpPr/>
              <p:nvPr userDrawn="1"/>
            </p:nvSpPr>
            <p:spPr>
              <a:xfrm>
                <a:off x="6643702" y="1214422"/>
                <a:ext cx="1214446" cy="71438"/>
              </a:xfrm>
              <a:prstGeom prst="rect">
                <a:avLst/>
              </a:prstGeom>
              <a:solidFill>
                <a:schemeClr val="accent2"/>
              </a:solidFill>
              <a:ln w="28575"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Rectangle 17"/>
              <p:cNvSpPr/>
              <p:nvPr userDrawn="1"/>
            </p:nvSpPr>
            <p:spPr>
              <a:xfrm>
                <a:off x="7858148" y="1214422"/>
                <a:ext cx="1214446" cy="71438"/>
              </a:xfrm>
              <a:prstGeom prst="rect">
                <a:avLst/>
              </a:prstGeom>
              <a:solidFill>
                <a:schemeClr val="accent3"/>
              </a:solidFill>
              <a:ln w="28575"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Rectangle 18"/>
              <p:cNvSpPr/>
              <p:nvPr userDrawn="1"/>
            </p:nvSpPr>
            <p:spPr>
              <a:xfrm>
                <a:off x="5429256" y="1214422"/>
                <a:ext cx="1214446" cy="71438"/>
              </a:xfrm>
              <a:prstGeom prst="rect">
                <a:avLst/>
              </a:prstGeom>
              <a:solidFill>
                <a:schemeClr val="accent1"/>
              </a:solidFill>
              <a:ln w="28575"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ko-KR" altLang="en-US"/>
              </a:p>
            </p:txBody>
          </p:sp>
        </p:grpSp>
      </p:gr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a:xfrm>
            <a:off x="497218" y="214290"/>
            <a:ext cx="8160978" cy="1214446"/>
          </a:xfrm>
        </p:spPr>
        <p:txBody>
          <a:bodyPr/>
          <a:lstStyle/>
          <a:p>
            <a:r>
              <a:rPr lang="it-IT" altLang="ko-KR" smtClean="0"/>
              <a:t>Fare clic per modificare lo stile del titolo</a:t>
            </a:r>
            <a:endParaRPr lang="ko-KR" altLang="en-US" dirty="0"/>
          </a:p>
        </p:txBody>
      </p:sp>
      <p:sp>
        <p:nvSpPr>
          <p:cNvPr id="3" name="Content Placeholder 2"/>
          <p:cNvSpPr>
            <a:spLocks noGrp="1"/>
          </p:cNvSpPr>
          <p:nvPr>
            <p:ph sz="half" idx="1"/>
          </p:nvPr>
        </p:nvSpPr>
        <p:spPr>
          <a:xfrm>
            <a:off x="457200" y="1600200"/>
            <a:ext cx="4042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ltLang="ko-KR" smtClean="0"/>
              <a:t>Fare clic per modificare stili del testo dello schema</a:t>
            </a:r>
          </a:p>
          <a:p>
            <a:pPr lvl="1"/>
            <a:r>
              <a:rPr lang="it-IT" altLang="ko-KR" smtClean="0"/>
              <a:t>Secondo livello</a:t>
            </a:r>
          </a:p>
          <a:p>
            <a:pPr lvl="2"/>
            <a:r>
              <a:rPr lang="it-IT" altLang="ko-KR" smtClean="0"/>
              <a:t>Terzo livello</a:t>
            </a:r>
          </a:p>
          <a:p>
            <a:pPr lvl="3"/>
            <a:r>
              <a:rPr lang="it-IT" altLang="ko-KR" smtClean="0"/>
              <a:t>Quarto livello</a:t>
            </a:r>
          </a:p>
          <a:p>
            <a:pPr lvl="4"/>
            <a:r>
              <a:rPr lang="it-IT" altLang="ko-KR" smtClean="0"/>
              <a:t>Quinto livello</a:t>
            </a:r>
            <a:endParaRPr lang="ko-KR" altLang="en-US" dirty="0"/>
          </a:p>
        </p:txBody>
      </p:sp>
      <p:sp>
        <p:nvSpPr>
          <p:cNvPr id="4" name="Content Placeholder 3"/>
          <p:cNvSpPr>
            <a:spLocks noGrp="1"/>
          </p:cNvSpPr>
          <p:nvPr>
            <p:ph sz="half" idx="2"/>
          </p:nvPr>
        </p:nvSpPr>
        <p:spPr>
          <a:xfrm>
            <a:off x="4648200" y="1600200"/>
            <a:ext cx="4042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ltLang="ko-KR" smtClean="0"/>
              <a:t>Fare clic per modificare stili del testo dello schema</a:t>
            </a:r>
          </a:p>
          <a:p>
            <a:pPr lvl="1"/>
            <a:r>
              <a:rPr lang="it-IT" altLang="ko-KR" smtClean="0"/>
              <a:t>Secondo livello</a:t>
            </a:r>
          </a:p>
          <a:p>
            <a:pPr lvl="2"/>
            <a:r>
              <a:rPr lang="it-IT" altLang="ko-KR" smtClean="0"/>
              <a:t>Terzo livello</a:t>
            </a:r>
          </a:p>
          <a:p>
            <a:pPr lvl="3"/>
            <a:r>
              <a:rPr lang="it-IT" altLang="ko-KR" smtClean="0"/>
              <a:t>Quarto livello</a:t>
            </a:r>
          </a:p>
          <a:p>
            <a:pPr lvl="4"/>
            <a:r>
              <a:rPr lang="it-IT" altLang="ko-KR" smtClean="0"/>
              <a:t>Quinto livello</a:t>
            </a:r>
            <a:endParaRPr lang="ko-KR" altLang="en-US" dirty="0"/>
          </a:p>
        </p:txBody>
      </p:sp>
      <p:sp>
        <p:nvSpPr>
          <p:cNvPr id="5" name="Date Placeholder 4"/>
          <p:cNvSpPr>
            <a:spLocks noGrp="1"/>
          </p:cNvSpPr>
          <p:nvPr>
            <p:ph type="dt" sz="half" idx="10"/>
          </p:nvPr>
        </p:nvSpPr>
        <p:spPr/>
        <p:txBody>
          <a:bodyPr/>
          <a:lstStyle/>
          <a:p>
            <a:fld id="{D0ADDCEA-E14D-4D9F-AEBF-CC44C534C722}" type="datetimeFigureOut">
              <a:rPr lang="it-IT" smtClean="0"/>
              <a:pPr/>
              <a:t>03/08/2010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3A92EAFE-C5CD-4528-99B2-364D22E68B65}" type="slidenum">
              <a:rPr lang="it-IT" smtClean="0"/>
              <a:pPr/>
              <a:t>‹N›</a:t>
            </a:fld>
            <a:endParaRPr lang="it-IT"/>
          </a:p>
        </p:txBody>
      </p:sp>
      <p:grpSp>
        <p:nvGrpSpPr>
          <p:cNvPr id="8" name="Group 7"/>
          <p:cNvGrpSpPr/>
          <p:nvPr/>
        </p:nvGrpSpPr>
        <p:grpSpPr>
          <a:xfrm rot="10800000">
            <a:off x="32" y="1480979"/>
            <a:ext cx="9144000" cy="72877"/>
            <a:chOff x="-64" y="4357694"/>
            <a:chExt cx="9144000" cy="124636"/>
          </a:xfrm>
        </p:grpSpPr>
        <p:sp>
          <p:nvSpPr>
            <p:cNvPr id="9" name="Rectangle 8"/>
            <p:cNvSpPr/>
            <p:nvPr userDrawn="1"/>
          </p:nvSpPr>
          <p:spPr>
            <a:xfrm rot="10800000">
              <a:off x="-64" y="4357790"/>
              <a:ext cx="9144000" cy="124540"/>
            </a:xfrm>
            <a:prstGeom prst="rect">
              <a:avLst/>
            </a:prstGeom>
            <a:solidFill>
              <a:schemeClr val="tx2">
                <a:shade val="50000"/>
              </a:schemeClr>
            </a:solidFill>
            <a:ln w="28575"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ko-KR" altLang="en-US">
                <a:ln>
                  <a:noFill/>
                </a:ln>
              </a:endParaRPr>
            </a:p>
          </p:txBody>
        </p:sp>
        <p:grpSp>
          <p:nvGrpSpPr>
            <p:cNvPr id="10" name="Group 9"/>
            <p:cNvGrpSpPr/>
            <p:nvPr/>
          </p:nvGrpSpPr>
          <p:grpSpPr>
            <a:xfrm rot="10800000">
              <a:off x="642908" y="4357694"/>
              <a:ext cx="3286149" cy="124588"/>
              <a:chOff x="5429256" y="1214422"/>
              <a:chExt cx="3643338" cy="71438"/>
            </a:xfrm>
          </p:grpSpPr>
          <p:sp>
            <p:nvSpPr>
              <p:cNvPr id="11" name="Rectangle 10"/>
              <p:cNvSpPr/>
              <p:nvPr userDrawn="1"/>
            </p:nvSpPr>
            <p:spPr>
              <a:xfrm>
                <a:off x="6643702" y="1214422"/>
                <a:ext cx="1214446" cy="71438"/>
              </a:xfrm>
              <a:prstGeom prst="rect">
                <a:avLst/>
              </a:prstGeom>
              <a:solidFill>
                <a:schemeClr val="accent2"/>
              </a:solidFill>
              <a:ln w="28575"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Rectangle 11"/>
              <p:cNvSpPr/>
              <p:nvPr userDrawn="1"/>
            </p:nvSpPr>
            <p:spPr>
              <a:xfrm>
                <a:off x="7858148" y="1214422"/>
                <a:ext cx="1214446" cy="71438"/>
              </a:xfrm>
              <a:prstGeom prst="rect">
                <a:avLst/>
              </a:prstGeom>
              <a:solidFill>
                <a:schemeClr val="accent3"/>
              </a:solidFill>
              <a:ln w="28575"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Rectangle 12"/>
              <p:cNvSpPr/>
              <p:nvPr userDrawn="1"/>
            </p:nvSpPr>
            <p:spPr>
              <a:xfrm>
                <a:off x="5429256" y="1214422"/>
                <a:ext cx="1214446" cy="71438"/>
              </a:xfrm>
              <a:prstGeom prst="rect">
                <a:avLst/>
              </a:prstGeom>
              <a:solidFill>
                <a:schemeClr val="accent1"/>
              </a:solidFill>
              <a:ln w="28575"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ko-KR" altLang="en-US"/>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grpSp>
        <p:nvGrpSpPr>
          <p:cNvPr id="10" name="Group 9"/>
          <p:cNvGrpSpPr/>
          <p:nvPr/>
        </p:nvGrpSpPr>
        <p:grpSpPr>
          <a:xfrm rot="10800000">
            <a:off x="32" y="1285861"/>
            <a:ext cx="9144000" cy="72877"/>
            <a:chOff x="-64" y="4357694"/>
            <a:chExt cx="9144000" cy="124636"/>
          </a:xfrm>
        </p:grpSpPr>
        <p:sp>
          <p:nvSpPr>
            <p:cNvPr id="11" name="Rectangle 10"/>
            <p:cNvSpPr/>
            <p:nvPr userDrawn="1"/>
          </p:nvSpPr>
          <p:spPr>
            <a:xfrm rot="10800000">
              <a:off x="-64" y="4357790"/>
              <a:ext cx="9144000" cy="124540"/>
            </a:xfrm>
            <a:prstGeom prst="rect">
              <a:avLst/>
            </a:prstGeom>
            <a:solidFill>
              <a:schemeClr val="tx2">
                <a:shade val="50000"/>
              </a:schemeClr>
            </a:solidFill>
            <a:ln w="28575"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ko-KR" altLang="en-US">
                <a:ln>
                  <a:noFill/>
                </a:ln>
              </a:endParaRPr>
            </a:p>
          </p:txBody>
        </p:sp>
        <p:grpSp>
          <p:nvGrpSpPr>
            <p:cNvPr id="12" name="Group 11"/>
            <p:cNvGrpSpPr/>
            <p:nvPr/>
          </p:nvGrpSpPr>
          <p:grpSpPr>
            <a:xfrm rot="10800000">
              <a:off x="642908" y="4357694"/>
              <a:ext cx="3286149" cy="124588"/>
              <a:chOff x="5429256" y="1214422"/>
              <a:chExt cx="3643338" cy="71438"/>
            </a:xfrm>
          </p:grpSpPr>
          <p:sp>
            <p:nvSpPr>
              <p:cNvPr id="13" name="Rectangle 12"/>
              <p:cNvSpPr/>
              <p:nvPr userDrawn="1"/>
            </p:nvSpPr>
            <p:spPr>
              <a:xfrm>
                <a:off x="6643702" y="1214422"/>
                <a:ext cx="1214446" cy="71438"/>
              </a:xfrm>
              <a:prstGeom prst="rect">
                <a:avLst/>
              </a:prstGeom>
              <a:solidFill>
                <a:schemeClr val="accent2"/>
              </a:solidFill>
              <a:ln w="28575"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Rectangle 13"/>
              <p:cNvSpPr/>
              <p:nvPr userDrawn="1"/>
            </p:nvSpPr>
            <p:spPr>
              <a:xfrm>
                <a:off x="7858148" y="1214422"/>
                <a:ext cx="1214446" cy="71438"/>
              </a:xfrm>
              <a:prstGeom prst="rect">
                <a:avLst/>
              </a:prstGeom>
              <a:solidFill>
                <a:schemeClr val="accent3"/>
              </a:solidFill>
              <a:ln w="28575"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Rectangle 14"/>
              <p:cNvSpPr/>
              <p:nvPr userDrawn="1"/>
            </p:nvSpPr>
            <p:spPr>
              <a:xfrm>
                <a:off x="5429256" y="1214422"/>
                <a:ext cx="1214446" cy="71438"/>
              </a:xfrm>
              <a:prstGeom prst="rect">
                <a:avLst/>
              </a:prstGeom>
              <a:solidFill>
                <a:schemeClr val="accent1"/>
              </a:solidFill>
              <a:ln w="28575"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ko-KR" altLang="en-US"/>
              </a:p>
            </p:txBody>
          </p:sp>
        </p:grpSp>
      </p:grpSp>
      <p:sp>
        <p:nvSpPr>
          <p:cNvPr id="2" name="Title 1"/>
          <p:cNvSpPr>
            <a:spLocks noGrp="1"/>
          </p:cNvSpPr>
          <p:nvPr>
            <p:ph type="title"/>
          </p:nvPr>
        </p:nvSpPr>
        <p:spPr>
          <a:xfrm>
            <a:off x="497218" y="214290"/>
            <a:ext cx="8160978" cy="1000132"/>
          </a:xfrm>
        </p:spPr>
        <p:txBody>
          <a:bodyPr/>
          <a:lstStyle>
            <a:lvl1pPr>
              <a:defRPr/>
            </a:lvl1pPr>
          </a:lstStyle>
          <a:p>
            <a:r>
              <a:rPr lang="it-IT" altLang="ko-KR" smtClean="0"/>
              <a:t>Fare clic per modificare lo stile del titolo</a:t>
            </a:r>
            <a:endParaRPr lang="ko-KR" altLang="en-US" dirty="0"/>
          </a:p>
        </p:txBody>
      </p:sp>
      <p:sp>
        <p:nvSpPr>
          <p:cNvPr id="3" name="Text Placeholder 2"/>
          <p:cNvSpPr>
            <a:spLocks noGrp="1"/>
          </p:cNvSpPr>
          <p:nvPr>
            <p:ph type="body" idx="1"/>
          </p:nvPr>
        </p:nvSpPr>
        <p:spPr>
          <a:xfrm>
            <a:off x="457200" y="1428736"/>
            <a:ext cx="4042800" cy="639762"/>
          </a:xfrm>
        </p:spPr>
        <p:txBody>
          <a:bodyPr anchor="b"/>
          <a:lstStyle>
            <a:lvl1pPr marL="0" indent="0">
              <a:buFontTx/>
              <a:buNone/>
              <a:defRPr sz="2400" b="1"/>
            </a:lvl1pPr>
            <a:lvl2pPr marL="457200" indent="0">
              <a:buFontTx/>
              <a:buNone/>
              <a:defRPr sz="2000" b="1"/>
            </a:lvl2pPr>
            <a:lvl3pPr marL="914400" indent="0">
              <a:buFontTx/>
              <a:buNone/>
              <a:defRPr sz="1800" b="1"/>
            </a:lvl3pPr>
            <a:lvl4pPr marL="1371600" indent="0">
              <a:buFontTx/>
              <a:buNone/>
              <a:defRPr sz="1600" b="1"/>
            </a:lvl4pPr>
            <a:lvl5pPr marL="1828800" indent="0">
              <a:buFontTx/>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ltLang="ko-KR" smtClean="0"/>
              <a:t>Fare clic per modificare stili del testo dello schema</a:t>
            </a:r>
          </a:p>
          <a:p>
            <a:pPr lvl="1"/>
            <a:r>
              <a:rPr lang="it-IT" altLang="ko-KR" smtClean="0"/>
              <a:t>Secondo livello</a:t>
            </a:r>
          </a:p>
          <a:p>
            <a:pPr lvl="2"/>
            <a:r>
              <a:rPr lang="it-IT" altLang="ko-KR" smtClean="0"/>
              <a:t>Terzo livello</a:t>
            </a:r>
          </a:p>
          <a:p>
            <a:pPr lvl="3"/>
            <a:r>
              <a:rPr lang="it-IT" altLang="ko-KR" smtClean="0"/>
              <a:t>Quarto livello</a:t>
            </a:r>
          </a:p>
          <a:p>
            <a:pPr lvl="4"/>
            <a:r>
              <a:rPr lang="it-IT" altLang="ko-KR" smtClean="0"/>
              <a:t>Quinto livello</a:t>
            </a:r>
            <a:endParaRPr lang="ko-KR" dirty="0"/>
          </a:p>
        </p:txBody>
      </p:sp>
      <p:sp>
        <p:nvSpPr>
          <p:cNvPr id="4" name="Content Placeholder 3"/>
          <p:cNvSpPr>
            <a:spLocks noGrp="1"/>
          </p:cNvSpPr>
          <p:nvPr>
            <p:ph sz="half" idx="2"/>
          </p:nvPr>
        </p:nvSpPr>
        <p:spPr>
          <a:xfrm>
            <a:off x="457200" y="2174875"/>
            <a:ext cx="4042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ltLang="ko-KR" smtClean="0"/>
              <a:t>Fare clic per modificare stili del testo dello schema</a:t>
            </a:r>
          </a:p>
          <a:p>
            <a:pPr lvl="1"/>
            <a:r>
              <a:rPr lang="it-IT" altLang="ko-KR" smtClean="0"/>
              <a:t>Secondo livello</a:t>
            </a:r>
          </a:p>
          <a:p>
            <a:pPr lvl="2"/>
            <a:r>
              <a:rPr lang="it-IT" altLang="ko-KR" smtClean="0"/>
              <a:t>Terzo livello</a:t>
            </a:r>
          </a:p>
          <a:p>
            <a:pPr lvl="3"/>
            <a:r>
              <a:rPr lang="it-IT" altLang="ko-KR" smtClean="0"/>
              <a:t>Quarto livello</a:t>
            </a:r>
          </a:p>
          <a:p>
            <a:pPr lvl="4"/>
            <a:r>
              <a:rPr lang="it-IT" altLang="ko-KR" smtClean="0"/>
              <a:t>Quinto livello</a:t>
            </a:r>
            <a:endParaRPr lang="ko-KR" altLang="en-US" dirty="0"/>
          </a:p>
        </p:txBody>
      </p:sp>
      <p:sp>
        <p:nvSpPr>
          <p:cNvPr id="5" name="Text Placeholder 4"/>
          <p:cNvSpPr>
            <a:spLocks noGrp="1"/>
          </p:cNvSpPr>
          <p:nvPr>
            <p:ph type="body" sz="quarter" idx="3"/>
          </p:nvPr>
        </p:nvSpPr>
        <p:spPr>
          <a:xfrm>
            <a:off x="4643438" y="142873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ltLang="ko-KR" smtClean="0"/>
              <a:t>Fare clic per modificare stili del testo dello schema</a:t>
            </a:r>
          </a:p>
          <a:p>
            <a:pPr lvl="1"/>
            <a:r>
              <a:rPr lang="it-IT" altLang="ko-KR" smtClean="0"/>
              <a:t>Secondo livello</a:t>
            </a:r>
          </a:p>
          <a:p>
            <a:pPr lvl="2"/>
            <a:r>
              <a:rPr lang="it-IT" altLang="ko-KR" smtClean="0"/>
              <a:t>Terzo livello</a:t>
            </a:r>
          </a:p>
          <a:p>
            <a:pPr lvl="3"/>
            <a:r>
              <a:rPr lang="it-IT" altLang="ko-KR" smtClean="0"/>
              <a:t>Quarto livello</a:t>
            </a:r>
          </a:p>
          <a:p>
            <a:pPr lvl="4"/>
            <a:r>
              <a:rPr lang="it-IT" altLang="ko-KR" smtClean="0"/>
              <a:t>Quinto livello</a:t>
            </a:r>
            <a:endParaRPr lang="ko-KR" dirty="0"/>
          </a:p>
        </p:txBody>
      </p:sp>
      <p:sp>
        <p:nvSpPr>
          <p:cNvPr id="6" name="Content Placeholder 5"/>
          <p:cNvSpPr>
            <a:spLocks noGrp="1"/>
          </p:cNvSpPr>
          <p:nvPr>
            <p:ph sz="quarter" idx="4"/>
          </p:nvPr>
        </p:nvSpPr>
        <p:spPr>
          <a:xfrm>
            <a:off x="4645025" y="2174875"/>
            <a:ext cx="4042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ltLang="ko-KR" smtClean="0"/>
              <a:t>Fare clic per modificare stili del testo dello schema</a:t>
            </a:r>
          </a:p>
          <a:p>
            <a:pPr lvl="1"/>
            <a:r>
              <a:rPr lang="it-IT" altLang="ko-KR" smtClean="0"/>
              <a:t>Secondo livello</a:t>
            </a:r>
          </a:p>
          <a:p>
            <a:pPr lvl="2"/>
            <a:r>
              <a:rPr lang="it-IT" altLang="ko-KR" smtClean="0"/>
              <a:t>Terzo livello</a:t>
            </a:r>
          </a:p>
          <a:p>
            <a:pPr lvl="3"/>
            <a:r>
              <a:rPr lang="it-IT" altLang="ko-KR" smtClean="0"/>
              <a:t>Quarto livello</a:t>
            </a:r>
          </a:p>
          <a:p>
            <a:pPr lvl="4"/>
            <a:r>
              <a:rPr lang="it-IT" altLang="ko-KR" smtClean="0"/>
              <a:t>Quinto livello</a:t>
            </a:r>
            <a:endParaRPr lang="ko-KR" altLang="en-US" dirty="0"/>
          </a:p>
        </p:txBody>
      </p:sp>
      <p:sp>
        <p:nvSpPr>
          <p:cNvPr id="7" name="Date Placeholder 6"/>
          <p:cNvSpPr>
            <a:spLocks noGrp="1"/>
          </p:cNvSpPr>
          <p:nvPr>
            <p:ph type="dt" sz="half" idx="10"/>
          </p:nvPr>
        </p:nvSpPr>
        <p:spPr/>
        <p:txBody>
          <a:bodyPr/>
          <a:lstStyle/>
          <a:p>
            <a:fld id="{D0ADDCEA-E14D-4D9F-AEBF-CC44C534C722}" type="datetimeFigureOut">
              <a:rPr lang="it-IT" smtClean="0"/>
              <a:pPr/>
              <a:t>03/08/2010</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3A92EAFE-C5CD-4528-99B2-364D22E68B65}"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a:xfrm>
            <a:off x="497218" y="142852"/>
            <a:ext cx="8160978" cy="1143008"/>
          </a:xfrm>
        </p:spPr>
        <p:txBody>
          <a:bodyPr/>
          <a:lstStyle/>
          <a:p>
            <a:r>
              <a:rPr lang="it-IT" altLang="ko-KR" smtClean="0"/>
              <a:t>Fare clic per modificare lo stile del titolo</a:t>
            </a:r>
            <a:endParaRPr lang="ko-KR" altLang="en-US" dirty="0"/>
          </a:p>
        </p:txBody>
      </p:sp>
      <p:sp>
        <p:nvSpPr>
          <p:cNvPr id="3" name="Date Placeholder 2"/>
          <p:cNvSpPr>
            <a:spLocks noGrp="1"/>
          </p:cNvSpPr>
          <p:nvPr>
            <p:ph type="dt" sz="half" idx="10"/>
          </p:nvPr>
        </p:nvSpPr>
        <p:spPr/>
        <p:txBody>
          <a:bodyPr/>
          <a:lstStyle/>
          <a:p>
            <a:fld id="{D0ADDCEA-E14D-4D9F-AEBF-CC44C534C722}" type="datetimeFigureOut">
              <a:rPr lang="it-IT" smtClean="0"/>
              <a:pPr/>
              <a:t>03/08/2010</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3A92EAFE-C5CD-4528-99B2-364D22E68B65}" type="slidenum">
              <a:rPr lang="it-IT" smtClean="0"/>
              <a:pPr/>
              <a:t>‹N›</a:t>
            </a:fld>
            <a:endParaRPr lang="it-IT"/>
          </a:p>
        </p:txBody>
      </p:sp>
      <p:grpSp>
        <p:nvGrpSpPr>
          <p:cNvPr id="6" name="Group 11"/>
          <p:cNvGrpSpPr/>
          <p:nvPr/>
        </p:nvGrpSpPr>
        <p:grpSpPr>
          <a:xfrm>
            <a:off x="32" y="1355859"/>
            <a:ext cx="9144000" cy="72877"/>
            <a:chOff x="32" y="1142985"/>
            <a:chExt cx="9144000" cy="72877"/>
          </a:xfrm>
        </p:grpSpPr>
        <p:sp>
          <p:nvSpPr>
            <p:cNvPr id="7" name="Rectangle 6"/>
            <p:cNvSpPr/>
            <p:nvPr/>
          </p:nvSpPr>
          <p:spPr>
            <a:xfrm flipH="1">
              <a:off x="32" y="1142985"/>
              <a:ext cx="9144000" cy="72821"/>
            </a:xfrm>
            <a:prstGeom prst="rect">
              <a:avLst/>
            </a:prstGeom>
            <a:solidFill>
              <a:schemeClr val="tx2">
                <a:shade val="50000"/>
              </a:schemeClr>
            </a:solidFill>
            <a:ln w="28575"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ko-KR" altLang="en-US">
                <a:ln>
                  <a:noFill/>
                </a:ln>
              </a:endParaRPr>
            </a:p>
          </p:txBody>
        </p:sp>
        <p:grpSp>
          <p:nvGrpSpPr>
            <p:cNvPr id="8" name="Group 7"/>
            <p:cNvGrpSpPr/>
            <p:nvPr/>
          </p:nvGrpSpPr>
          <p:grpSpPr>
            <a:xfrm flipH="1">
              <a:off x="571472" y="1143013"/>
              <a:ext cx="3286149" cy="72849"/>
              <a:chOff x="5429256" y="1214422"/>
              <a:chExt cx="3643338" cy="71438"/>
            </a:xfrm>
          </p:grpSpPr>
          <p:sp>
            <p:nvSpPr>
              <p:cNvPr id="9" name="Rectangle 8"/>
              <p:cNvSpPr/>
              <p:nvPr userDrawn="1"/>
            </p:nvSpPr>
            <p:spPr>
              <a:xfrm>
                <a:off x="6643702" y="1214422"/>
                <a:ext cx="1214446" cy="71438"/>
              </a:xfrm>
              <a:prstGeom prst="rect">
                <a:avLst/>
              </a:prstGeom>
              <a:solidFill>
                <a:schemeClr val="accent2"/>
              </a:solidFill>
              <a:ln w="28575"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Rectangle 9"/>
              <p:cNvSpPr/>
              <p:nvPr userDrawn="1"/>
            </p:nvSpPr>
            <p:spPr>
              <a:xfrm>
                <a:off x="7858148" y="1214422"/>
                <a:ext cx="1214446" cy="71438"/>
              </a:xfrm>
              <a:prstGeom prst="rect">
                <a:avLst/>
              </a:prstGeom>
              <a:solidFill>
                <a:schemeClr val="accent3"/>
              </a:solidFill>
              <a:ln w="28575"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Rectangle 10"/>
              <p:cNvSpPr/>
              <p:nvPr userDrawn="1"/>
            </p:nvSpPr>
            <p:spPr>
              <a:xfrm>
                <a:off x="5429256" y="1214422"/>
                <a:ext cx="1214446" cy="71438"/>
              </a:xfrm>
              <a:prstGeom prst="rect">
                <a:avLst/>
              </a:prstGeom>
              <a:solidFill>
                <a:schemeClr val="accent1"/>
              </a:solidFill>
              <a:ln w="28575"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ko-KR" altLang="en-US"/>
              </a:p>
            </p:txBody>
          </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bg>
      <p:bgRef idx="1003">
        <a:schemeClr val="bg2"/>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ADDCEA-E14D-4D9F-AEBF-CC44C534C722}" type="datetimeFigureOut">
              <a:rPr lang="it-IT" smtClean="0"/>
              <a:pPr/>
              <a:t>03/08/2010</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3A92EAFE-C5CD-4528-99B2-364D22E68B65}" type="slidenum">
              <a:rPr lang="it-IT" smtClean="0"/>
              <a:pPr/>
              <a:t>‹N›</a:t>
            </a:fld>
            <a:endParaRPr lang="it-IT"/>
          </a:p>
        </p:txBody>
      </p:sp>
      <p:grpSp>
        <p:nvGrpSpPr>
          <p:cNvPr id="5" name="Group 4"/>
          <p:cNvGrpSpPr/>
          <p:nvPr/>
        </p:nvGrpSpPr>
        <p:grpSpPr>
          <a:xfrm>
            <a:off x="0" y="0"/>
            <a:ext cx="9144000" cy="142876"/>
            <a:chOff x="0" y="1214422"/>
            <a:chExt cx="9144000" cy="71438"/>
          </a:xfrm>
        </p:grpSpPr>
        <p:sp>
          <p:nvSpPr>
            <p:cNvPr id="6" name="Rectangle 5"/>
            <p:cNvSpPr/>
            <p:nvPr userDrawn="1"/>
          </p:nvSpPr>
          <p:spPr>
            <a:xfrm>
              <a:off x="0" y="1214422"/>
              <a:ext cx="9144000" cy="71414"/>
            </a:xfrm>
            <a:prstGeom prst="rect">
              <a:avLst/>
            </a:prstGeom>
            <a:solidFill>
              <a:schemeClr val="tx2">
                <a:shade val="50000"/>
              </a:schemeClr>
            </a:solidFill>
            <a:ln w="28575"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7" name="Group 6"/>
            <p:cNvGrpSpPr/>
            <p:nvPr/>
          </p:nvGrpSpPr>
          <p:grpSpPr>
            <a:xfrm>
              <a:off x="5857884" y="1214422"/>
              <a:ext cx="3000396" cy="71438"/>
              <a:chOff x="5429256" y="1214422"/>
              <a:chExt cx="3643338" cy="71438"/>
            </a:xfrm>
          </p:grpSpPr>
          <p:sp>
            <p:nvSpPr>
              <p:cNvPr id="8" name="Rectangle 7"/>
              <p:cNvSpPr/>
              <p:nvPr userDrawn="1"/>
            </p:nvSpPr>
            <p:spPr>
              <a:xfrm>
                <a:off x="6643702" y="1214422"/>
                <a:ext cx="1214446" cy="71438"/>
              </a:xfrm>
              <a:prstGeom prst="rect">
                <a:avLst/>
              </a:prstGeom>
              <a:solidFill>
                <a:schemeClr val="accent2"/>
              </a:solidFill>
              <a:ln w="28575"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Rectangle 8"/>
              <p:cNvSpPr/>
              <p:nvPr userDrawn="1"/>
            </p:nvSpPr>
            <p:spPr>
              <a:xfrm>
                <a:off x="7858148" y="1214422"/>
                <a:ext cx="1214446" cy="71438"/>
              </a:xfrm>
              <a:prstGeom prst="rect">
                <a:avLst/>
              </a:prstGeom>
              <a:solidFill>
                <a:schemeClr val="accent3"/>
              </a:solidFill>
              <a:ln w="28575"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Rectangle 9"/>
              <p:cNvSpPr/>
              <p:nvPr userDrawn="1"/>
            </p:nvSpPr>
            <p:spPr>
              <a:xfrm>
                <a:off x="5429256" y="1214422"/>
                <a:ext cx="1214446" cy="71438"/>
              </a:xfrm>
              <a:prstGeom prst="rect">
                <a:avLst/>
              </a:prstGeom>
              <a:solidFill>
                <a:schemeClr val="accent1"/>
              </a:solidFill>
              <a:ln w="28575"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ko-KR" altLang="en-US"/>
              </a:p>
            </p:txBody>
          </p:sp>
        </p:grpSp>
      </p:grpSp>
    </p:spTree>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457200" y="214290"/>
            <a:ext cx="8258204" cy="869934"/>
          </a:xfrm>
        </p:spPr>
        <p:txBody>
          <a:bodyPr anchor="b"/>
          <a:lstStyle>
            <a:lvl1pPr algn="l">
              <a:defRPr sz="2800" b="1"/>
            </a:lvl1pPr>
          </a:lstStyle>
          <a:p>
            <a:r>
              <a:rPr lang="it-IT" altLang="ko-KR" smtClean="0"/>
              <a:t>Fare clic per modificare lo stile del titolo</a:t>
            </a:r>
            <a:endParaRPr lang="ko-KR" altLang="en-US" dirty="0"/>
          </a:p>
        </p:txBody>
      </p:sp>
      <p:sp>
        <p:nvSpPr>
          <p:cNvPr id="3" name="Content Placeholder 2"/>
          <p:cNvSpPr>
            <a:spLocks noGrp="1"/>
          </p:cNvSpPr>
          <p:nvPr>
            <p:ph idx="1"/>
          </p:nvPr>
        </p:nvSpPr>
        <p:spPr>
          <a:xfrm>
            <a:off x="3575050" y="1361160"/>
            <a:ext cx="5111750" cy="4765005"/>
          </a:xfrm>
        </p:spPr>
        <p:txBody>
          <a:bodyPr/>
          <a:lstStyle>
            <a:lvl1pPr>
              <a:defRPr sz="28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ltLang="ko-KR" smtClean="0"/>
              <a:t>Fare clic per modificare stili del testo dello schema</a:t>
            </a:r>
          </a:p>
          <a:p>
            <a:pPr lvl="1"/>
            <a:r>
              <a:rPr lang="it-IT" altLang="ko-KR" smtClean="0"/>
              <a:t>Secondo livello</a:t>
            </a:r>
          </a:p>
          <a:p>
            <a:pPr lvl="2"/>
            <a:r>
              <a:rPr lang="it-IT" altLang="ko-KR" smtClean="0"/>
              <a:t>Terzo livello</a:t>
            </a:r>
          </a:p>
          <a:p>
            <a:pPr lvl="3"/>
            <a:r>
              <a:rPr lang="it-IT" altLang="ko-KR" smtClean="0"/>
              <a:t>Quarto livello</a:t>
            </a:r>
          </a:p>
          <a:p>
            <a:pPr lvl="4"/>
            <a:r>
              <a:rPr lang="it-IT" altLang="ko-KR" smtClean="0"/>
              <a:t>Quinto livello</a:t>
            </a:r>
            <a:endParaRPr lang="ko-KR" altLang="en-US" dirty="0"/>
          </a:p>
        </p:txBody>
      </p:sp>
      <p:sp>
        <p:nvSpPr>
          <p:cNvPr id="4" name="Text Placeholder 3"/>
          <p:cNvSpPr>
            <a:spLocks noGrp="1"/>
          </p:cNvSpPr>
          <p:nvPr>
            <p:ph type="body" sz="half" idx="2"/>
          </p:nvPr>
        </p:nvSpPr>
        <p:spPr>
          <a:xfrm>
            <a:off x="457201" y="1357299"/>
            <a:ext cx="3008313" cy="476886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ltLang="ko-KR" smtClean="0"/>
              <a:t>Fare clic per modificare stili del testo dello schema</a:t>
            </a:r>
          </a:p>
          <a:p>
            <a:pPr lvl="1"/>
            <a:r>
              <a:rPr lang="it-IT" altLang="ko-KR" smtClean="0"/>
              <a:t>Secondo livello</a:t>
            </a:r>
          </a:p>
          <a:p>
            <a:pPr lvl="2"/>
            <a:r>
              <a:rPr lang="it-IT" altLang="ko-KR" smtClean="0"/>
              <a:t>Terzo livello</a:t>
            </a:r>
          </a:p>
          <a:p>
            <a:pPr lvl="3"/>
            <a:r>
              <a:rPr lang="it-IT" altLang="ko-KR" smtClean="0"/>
              <a:t>Quarto livello</a:t>
            </a:r>
          </a:p>
          <a:p>
            <a:pPr lvl="4"/>
            <a:r>
              <a:rPr lang="it-IT" altLang="ko-KR" smtClean="0"/>
              <a:t>Quinto livello</a:t>
            </a:r>
            <a:endParaRPr lang="ko-KR" dirty="0"/>
          </a:p>
        </p:txBody>
      </p:sp>
      <p:sp>
        <p:nvSpPr>
          <p:cNvPr id="5" name="Date Placeholder 4"/>
          <p:cNvSpPr>
            <a:spLocks noGrp="1"/>
          </p:cNvSpPr>
          <p:nvPr>
            <p:ph type="dt" sz="half" idx="10"/>
          </p:nvPr>
        </p:nvSpPr>
        <p:spPr/>
        <p:txBody>
          <a:bodyPr/>
          <a:lstStyle/>
          <a:p>
            <a:fld id="{D0ADDCEA-E14D-4D9F-AEBF-CC44C534C722}" type="datetimeFigureOut">
              <a:rPr lang="it-IT" smtClean="0"/>
              <a:pPr/>
              <a:t>03/08/2010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3A92EAFE-C5CD-4528-99B2-364D22E68B65}" type="slidenum">
              <a:rPr lang="it-IT" smtClean="0"/>
              <a:pPr/>
              <a:t>‹N›</a:t>
            </a:fld>
            <a:endParaRPr lang="it-IT"/>
          </a:p>
        </p:txBody>
      </p:sp>
      <p:grpSp>
        <p:nvGrpSpPr>
          <p:cNvPr id="8" name="Group 13"/>
          <p:cNvGrpSpPr/>
          <p:nvPr/>
        </p:nvGrpSpPr>
        <p:grpSpPr>
          <a:xfrm>
            <a:off x="32" y="1142985"/>
            <a:ext cx="9144000" cy="72877"/>
            <a:chOff x="32" y="1142985"/>
            <a:chExt cx="9144000" cy="72877"/>
          </a:xfrm>
        </p:grpSpPr>
        <p:sp>
          <p:nvSpPr>
            <p:cNvPr id="9" name="Rectangle 8"/>
            <p:cNvSpPr/>
            <p:nvPr userDrawn="1"/>
          </p:nvSpPr>
          <p:spPr>
            <a:xfrm flipH="1">
              <a:off x="32" y="1142985"/>
              <a:ext cx="9144000" cy="72821"/>
            </a:xfrm>
            <a:prstGeom prst="rect">
              <a:avLst/>
            </a:prstGeom>
            <a:solidFill>
              <a:schemeClr val="tx2">
                <a:shade val="50000"/>
              </a:schemeClr>
            </a:solidFill>
            <a:ln w="28575"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ko-KR" altLang="en-US">
                <a:ln>
                  <a:noFill/>
                </a:ln>
              </a:endParaRPr>
            </a:p>
          </p:txBody>
        </p:sp>
        <p:grpSp>
          <p:nvGrpSpPr>
            <p:cNvPr id="10" name="Group 9"/>
            <p:cNvGrpSpPr/>
            <p:nvPr/>
          </p:nvGrpSpPr>
          <p:grpSpPr>
            <a:xfrm flipH="1">
              <a:off x="571472" y="1143013"/>
              <a:ext cx="3286149" cy="72849"/>
              <a:chOff x="5429256" y="1214422"/>
              <a:chExt cx="3643338" cy="71438"/>
            </a:xfrm>
          </p:grpSpPr>
          <p:sp>
            <p:nvSpPr>
              <p:cNvPr id="11" name="Rectangle 10"/>
              <p:cNvSpPr/>
              <p:nvPr userDrawn="1"/>
            </p:nvSpPr>
            <p:spPr>
              <a:xfrm>
                <a:off x="6643702" y="1214422"/>
                <a:ext cx="1214446" cy="71438"/>
              </a:xfrm>
              <a:prstGeom prst="rect">
                <a:avLst/>
              </a:prstGeom>
              <a:solidFill>
                <a:schemeClr val="accent2"/>
              </a:solidFill>
              <a:ln w="28575"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Rectangle 11"/>
              <p:cNvSpPr/>
              <p:nvPr userDrawn="1"/>
            </p:nvSpPr>
            <p:spPr>
              <a:xfrm>
                <a:off x="7858148" y="1214422"/>
                <a:ext cx="1214446" cy="71438"/>
              </a:xfrm>
              <a:prstGeom prst="rect">
                <a:avLst/>
              </a:prstGeom>
              <a:solidFill>
                <a:schemeClr val="accent3"/>
              </a:solidFill>
              <a:ln w="28575"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Rectangle 12"/>
              <p:cNvSpPr/>
              <p:nvPr userDrawn="1"/>
            </p:nvSpPr>
            <p:spPr>
              <a:xfrm>
                <a:off x="5429256" y="1214422"/>
                <a:ext cx="1214446" cy="71438"/>
              </a:xfrm>
              <a:prstGeom prst="rect">
                <a:avLst/>
              </a:prstGeom>
              <a:solidFill>
                <a:schemeClr val="accent1"/>
              </a:solidFill>
              <a:ln w="28575"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ko-KR" altLang="en-US"/>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bg>
      <p:bgRef idx="1003">
        <a:schemeClr val="bg2"/>
      </p:bgRef>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612775"/>
            <a:ext cx="5486400" cy="4114800"/>
          </a:xfrm>
          <a:solidFill>
            <a:schemeClr val="accent1">
              <a:shade val="75000"/>
            </a:schemeClr>
          </a:solidFill>
          <a:ln w="12700" cap="sq" cmpd="sng" algn="ctr">
            <a:noFill/>
            <a:prstDash val="solid"/>
          </a:ln>
          <a:scene3d>
            <a:camera prst="perspectiveFront" fov="0">
              <a:rot lat="0" lon="0" rev="0"/>
            </a:camera>
            <a:lightRig rig="contrasting" dir="b"/>
          </a:scene3d>
          <a:sp3d contourW="12700" prstMaterial="softEdge">
            <a:bevelT prst="cross"/>
            <a:contourClr>
              <a:schemeClr val="bg1"/>
            </a:contourClr>
          </a:sp3d>
        </p:spPr>
        <p:style>
          <a:lnRef idx="1">
            <a:schemeClr val="accent6"/>
          </a:lnRef>
          <a:fillRef idx="3">
            <a:schemeClr val="accent6"/>
          </a:fillRef>
          <a:effectRef idx="3">
            <a:schemeClr val="accent6"/>
          </a:effectRef>
          <a:fontRef idx="minor">
            <a:schemeClr val="lt1"/>
          </a:fontRef>
        </p:style>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ltLang="ko-KR" smtClean="0"/>
              <a:t>Fare clic sull'icona per inserire un'immagine</a:t>
            </a:r>
            <a:endParaRPr lang="ko-KR" altLang="en-US" dirty="0"/>
          </a:p>
        </p:txBody>
      </p:sp>
      <p:sp>
        <p:nvSpPr>
          <p:cNvPr id="5" name="Date Placeholder 4"/>
          <p:cNvSpPr>
            <a:spLocks noGrp="1"/>
          </p:cNvSpPr>
          <p:nvPr>
            <p:ph type="dt" sz="half" idx="10"/>
          </p:nvPr>
        </p:nvSpPr>
        <p:spPr/>
        <p:txBody>
          <a:bodyPr/>
          <a:lstStyle/>
          <a:p>
            <a:fld id="{D0ADDCEA-E14D-4D9F-AEBF-CC44C534C722}" type="datetimeFigureOut">
              <a:rPr lang="it-IT" smtClean="0"/>
              <a:pPr/>
              <a:t>03/08/2010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3A92EAFE-C5CD-4528-99B2-364D22E68B65}" type="slidenum">
              <a:rPr lang="it-IT" smtClean="0"/>
              <a:pPr/>
              <a:t>‹N›</a:t>
            </a:fld>
            <a:endParaRPr lang="it-IT"/>
          </a:p>
        </p:txBody>
      </p:sp>
      <p:sp useBgFill="1">
        <p:nvSpPr>
          <p:cNvPr id="2" name="Title 1"/>
          <p:cNvSpPr>
            <a:spLocks noGrp="1"/>
          </p:cNvSpPr>
          <p:nvPr>
            <p:ph type="title"/>
          </p:nvPr>
        </p:nvSpPr>
        <p:spPr>
          <a:xfrm>
            <a:off x="1792288" y="4800600"/>
            <a:ext cx="5486400" cy="566738"/>
          </a:xfrm>
          <a:noFill/>
        </p:spPr>
        <p:txBody>
          <a:bodyPr anchor="b"/>
          <a:lstStyle>
            <a:lvl1pPr algn="l">
              <a:defRPr sz="2000" b="1"/>
            </a:lvl1pPr>
          </a:lstStyle>
          <a:p>
            <a:r>
              <a:rPr lang="it-IT" altLang="ko-KR" smtClean="0"/>
              <a:t>Fare clic per modificare lo stile del titolo</a:t>
            </a:r>
            <a:endParaRPr lang="ko-KR" alt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ltLang="ko-KR" smtClean="0"/>
              <a:t>Fare clic per modificare stili del testo dello schema</a:t>
            </a:r>
          </a:p>
          <a:p>
            <a:pPr lvl="1"/>
            <a:r>
              <a:rPr lang="it-IT" altLang="ko-KR" smtClean="0"/>
              <a:t>Secondo livello</a:t>
            </a:r>
          </a:p>
          <a:p>
            <a:pPr lvl="2"/>
            <a:r>
              <a:rPr lang="it-IT" altLang="ko-KR" smtClean="0"/>
              <a:t>Terzo livello</a:t>
            </a:r>
          </a:p>
          <a:p>
            <a:pPr lvl="3"/>
            <a:r>
              <a:rPr lang="it-IT" altLang="ko-KR" smtClean="0"/>
              <a:t>Quarto livello</a:t>
            </a:r>
          </a:p>
          <a:p>
            <a:pPr lvl="4"/>
            <a:r>
              <a:rPr lang="it-IT" altLang="ko-KR" smtClean="0"/>
              <a:t>Quinto livello</a:t>
            </a:r>
            <a:endParaRPr lang="ko-KR" dirty="0"/>
          </a:p>
        </p:txBody>
      </p:sp>
      <p:grpSp>
        <p:nvGrpSpPr>
          <p:cNvPr id="8" name="Group 7"/>
          <p:cNvGrpSpPr/>
          <p:nvPr/>
        </p:nvGrpSpPr>
        <p:grpSpPr>
          <a:xfrm>
            <a:off x="0" y="0"/>
            <a:ext cx="9144000" cy="142876"/>
            <a:chOff x="0" y="1214422"/>
            <a:chExt cx="9144000" cy="71438"/>
          </a:xfrm>
        </p:grpSpPr>
        <p:sp>
          <p:nvSpPr>
            <p:cNvPr id="9" name="Rectangle 8"/>
            <p:cNvSpPr/>
            <p:nvPr userDrawn="1"/>
          </p:nvSpPr>
          <p:spPr>
            <a:xfrm>
              <a:off x="0" y="1214422"/>
              <a:ext cx="9144000" cy="71414"/>
            </a:xfrm>
            <a:prstGeom prst="rect">
              <a:avLst/>
            </a:prstGeom>
            <a:solidFill>
              <a:schemeClr val="tx2">
                <a:shade val="50000"/>
              </a:schemeClr>
            </a:solidFill>
            <a:ln w="28575"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0" name="Group 9"/>
            <p:cNvGrpSpPr/>
            <p:nvPr/>
          </p:nvGrpSpPr>
          <p:grpSpPr>
            <a:xfrm>
              <a:off x="5857884" y="1214422"/>
              <a:ext cx="3000396" cy="71438"/>
              <a:chOff x="5429256" y="1214422"/>
              <a:chExt cx="3643338" cy="71438"/>
            </a:xfrm>
          </p:grpSpPr>
          <p:sp>
            <p:nvSpPr>
              <p:cNvPr id="11" name="Rectangle 10"/>
              <p:cNvSpPr/>
              <p:nvPr userDrawn="1"/>
            </p:nvSpPr>
            <p:spPr>
              <a:xfrm>
                <a:off x="6643702" y="1214422"/>
                <a:ext cx="1214446" cy="71438"/>
              </a:xfrm>
              <a:prstGeom prst="rect">
                <a:avLst/>
              </a:prstGeom>
              <a:solidFill>
                <a:schemeClr val="accent2"/>
              </a:solidFill>
              <a:ln w="28575"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Rectangle 11"/>
              <p:cNvSpPr/>
              <p:nvPr userDrawn="1"/>
            </p:nvSpPr>
            <p:spPr>
              <a:xfrm>
                <a:off x="7858148" y="1214422"/>
                <a:ext cx="1214446" cy="71438"/>
              </a:xfrm>
              <a:prstGeom prst="rect">
                <a:avLst/>
              </a:prstGeom>
              <a:solidFill>
                <a:schemeClr val="accent3"/>
              </a:solidFill>
              <a:ln w="28575"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Rectangle 12"/>
              <p:cNvSpPr/>
              <p:nvPr userDrawn="1"/>
            </p:nvSpPr>
            <p:spPr>
              <a:xfrm>
                <a:off x="5429256" y="1214422"/>
                <a:ext cx="1214446" cy="71438"/>
              </a:xfrm>
              <a:prstGeom prst="rect">
                <a:avLst/>
              </a:prstGeom>
              <a:solidFill>
                <a:schemeClr val="accent1"/>
              </a:solidFill>
              <a:ln w="28575"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ko-KR" altLang="en-US"/>
              </a:p>
            </p:txBody>
          </p:sp>
        </p:grpSp>
      </p:gr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3" name="Rectangle 12"/>
          <p:cNvSpPr/>
          <p:nvPr/>
        </p:nvSpPr>
        <p:spPr>
          <a:xfrm>
            <a:off x="-6826" y="0"/>
            <a:ext cx="9144000" cy="6286520"/>
          </a:xfrm>
          <a:prstGeom prst="rect">
            <a:avLst/>
          </a:prstGeom>
          <a:gradFill flip="none" rotWithShape="1">
            <a:gsLst>
              <a:gs pos="1000">
                <a:schemeClr val="bg2">
                  <a:alpha val="0"/>
                </a:schemeClr>
              </a:gs>
              <a:gs pos="100000">
                <a:schemeClr val="bg1">
                  <a:alpha val="92000"/>
                </a:schemeClr>
              </a:gs>
            </a:gsLst>
            <a:lin ang="16200000" scaled="1"/>
            <a:tileRect/>
          </a:gradFill>
          <a:ln w="28575"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Title Placeholder 1"/>
          <p:cNvSpPr>
            <a:spLocks noGrp="1"/>
          </p:cNvSpPr>
          <p:nvPr>
            <p:ph type="title"/>
          </p:nvPr>
        </p:nvSpPr>
        <p:spPr>
          <a:xfrm>
            <a:off x="497218" y="142852"/>
            <a:ext cx="8160978" cy="1214446"/>
          </a:xfrm>
          <a:prstGeom prst="rect">
            <a:avLst/>
          </a:prstGeom>
        </p:spPr>
        <p:txBody>
          <a:bodyPr vert="horz" rtlCol="0" anchor="ctr">
            <a:normAutofit/>
          </a:bodyPr>
          <a:lstStyle/>
          <a:p>
            <a:r>
              <a:rPr lang="ko-KR" altLang="en-US" dirty="0" smtClean="0"/>
              <a:t>Click to edit Master text styles</a:t>
            </a:r>
            <a:endParaRPr lang="ko-KR" altLang="en-US" dirty="0"/>
          </a:p>
        </p:txBody>
      </p:sp>
      <p:sp>
        <p:nvSpPr>
          <p:cNvPr id="3" name="Text Placeholder 2"/>
          <p:cNvSpPr>
            <a:spLocks noGrp="1"/>
          </p:cNvSpPr>
          <p:nvPr>
            <p:ph type="body" idx="1"/>
          </p:nvPr>
        </p:nvSpPr>
        <p:spPr>
          <a:xfrm>
            <a:off x="500034" y="1500174"/>
            <a:ext cx="8186766" cy="4625991"/>
          </a:xfrm>
          <a:prstGeom prst="rect">
            <a:avLst/>
          </a:prstGeom>
        </p:spPr>
        <p:txBody>
          <a:bodyPr vert="horz" rtlCol="0">
            <a:normAutofit/>
          </a:bodyPr>
          <a:lstStyle/>
          <a:p>
            <a:pPr lvl="0"/>
            <a:r>
              <a:rPr lang="it-IT" altLang="ko-KR" smtClean="0"/>
              <a:t>Fare clic per modificare stili del testo dello schema</a:t>
            </a:r>
          </a:p>
          <a:p>
            <a:pPr lvl="1"/>
            <a:r>
              <a:rPr lang="it-IT" altLang="ko-KR" smtClean="0"/>
              <a:t>Secondo livello</a:t>
            </a:r>
          </a:p>
          <a:p>
            <a:pPr lvl="2"/>
            <a:r>
              <a:rPr lang="it-IT" altLang="ko-KR" smtClean="0"/>
              <a:t>Terzo livello</a:t>
            </a:r>
          </a:p>
          <a:p>
            <a:pPr lvl="3"/>
            <a:r>
              <a:rPr lang="it-IT" altLang="ko-KR" smtClean="0"/>
              <a:t>Quarto livello</a:t>
            </a:r>
          </a:p>
          <a:p>
            <a:pPr lvl="4"/>
            <a:r>
              <a:rPr lang="it-IT" altLang="ko-KR" smtClean="0"/>
              <a:t>Quinto livello</a:t>
            </a:r>
            <a:endParaRPr lang="ko-KR" altLang="en-US" dirty="0"/>
          </a:p>
        </p:txBody>
      </p:sp>
      <p:sp>
        <p:nvSpPr>
          <p:cNvPr id="4" name="Date Placeholder 3"/>
          <p:cNvSpPr>
            <a:spLocks noGrp="1"/>
          </p:cNvSpPr>
          <p:nvPr>
            <p:ph type="dt" sz="half" idx="2"/>
          </p:nvPr>
        </p:nvSpPr>
        <p:spPr>
          <a:xfrm>
            <a:off x="7215206" y="6357960"/>
            <a:ext cx="1490658" cy="365125"/>
          </a:xfrm>
          <a:prstGeom prst="rect">
            <a:avLst/>
          </a:prstGeom>
        </p:spPr>
        <p:txBody>
          <a:bodyPr vert="horz" rtlCol="0" anchor="ctr"/>
          <a:lstStyle>
            <a:lvl1pPr algn="r">
              <a:defRPr sz="1200">
                <a:solidFill>
                  <a:schemeClr val="tx1"/>
                </a:solidFill>
              </a:defRPr>
            </a:lvl1pPr>
          </a:lstStyle>
          <a:p>
            <a:fld id="{D0ADDCEA-E14D-4D9F-AEBF-CC44C534C722}" type="datetimeFigureOut">
              <a:rPr lang="it-IT" smtClean="0"/>
              <a:pPr/>
              <a:t>03/08/2010</a:t>
            </a:fld>
            <a:endParaRPr lang="it-IT"/>
          </a:p>
        </p:txBody>
      </p:sp>
      <p:sp>
        <p:nvSpPr>
          <p:cNvPr id="5" name="Footer Placeholder 4"/>
          <p:cNvSpPr>
            <a:spLocks noGrp="1"/>
          </p:cNvSpPr>
          <p:nvPr>
            <p:ph type="ftr" sz="quarter" idx="3"/>
          </p:nvPr>
        </p:nvSpPr>
        <p:spPr>
          <a:xfrm>
            <a:off x="2928926" y="6357958"/>
            <a:ext cx="2895600" cy="365125"/>
          </a:xfrm>
          <a:prstGeom prst="rect">
            <a:avLst/>
          </a:prstGeom>
        </p:spPr>
        <p:txBody>
          <a:bodyPr vert="horz" rtlCol="0" anchor="ctr"/>
          <a:lstStyle>
            <a:lvl1pPr algn="ctr">
              <a:defRPr sz="1200">
                <a:solidFill>
                  <a:schemeClr val="tx1"/>
                </a:solidFill>
              </a:defRPr>
            </a:lvl1pPr>
          </a:lstStyle>
          <a:p>
            <a:endParaRPr lang="it-IT"/>
          </a:p>
        </p:txBody>
      </p:sp>
      <p:sp>
        <p:nvSpPr>
          <p:cNvPr id="6" name="Slide Number Placeholder 5"/>
          <p:cNvSpPr>
            <a:spLocks noGrp="1"/>
          </p:cNvSpPr>
          <p:nvPr>
            <p:ph type="sldNum" sz="quarter" idx="4"/>
          </p:nvPr>
        </p:nvSpPr>
        <p:spPr>
          <a:xfrm>
            <a:off x="500034" y="6357960"/>
            <a:ext cx="1571636" cy="365125"/>
          </a:xfrm>
          <a:prstGeom prst="rect">
            <a:avLst/>
          </a:prstGeom>
        </p:spPr>
        <p:txBody>
          <a:bodyPr vert="horz" rtlCol="0" anchor="ctr"/>
          <a:lstStyle>
            <a:lvl1pPr algn="l">
              <a:defRPr sz="1200">
                <a:solidFill>
                  <a:schemeClr val="tx1"/>
                </a:solidFill>
              </a:defRPr>
            </a:lvl1pPr>
          </a:lstStyle>
          <a:p>
            <a:fld id="{3A92EAFE-C5CD-4528-99B2-364D22E68B65}"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1" hangingPunct="1">
        <a:spcBef>
          <a:spcPct val="0"/>
        </a:spcBef>
        <a:buNone/>
        <a:defRPr sz="4400" b="0" i="0" kern="1200" spc="50" baseline="0">
          <a:ln w="6350">
            <a:noFill/>
          </a:ln>
          <a:solidFill>
            <a:schemeClr val="bg1"/>
          </a:solidFill>
          <a:effectLst>
            <a:glow rad="101600">
              <a:schemeClr val="tx2"/>
            </a:glow>
          </a:effectLst>
          <a:latin typeface="Gill Sans MT"/>
          <a:ea typeface="맑은 고딕"/>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rtl="0" eaLnBrk="1" latinLnBrk="1" hangingPunct="1">
        <a:spcBef>
          <a:spcPct val="20000"/>
        </a:spcBef>
        <a:buClr>
          <a:schemeClr val="tx2"/>
        </a:buClr>
        <a:buSzPct val="68000"/>
        <a:buFont typeface="Wingdings 2"/>
        <a:buChar char=""/>
        <a:defRPr sz="3200" kern="1200" baseline="0">
          <a:solidFill>
            <a:schemeClr val="tx1"/>
          </a:solidFill>
          <a:latin typeface="Gill Sans MT"/>
          <a:ea typeface="맑은 고딕"/>
          <a:cs typeface="Gill Sans MT"/>
        </a:defRPr>
      </a:lvl1pPr>
      <a:lvl2pPr marL="742950" indent="-285750" algn="l" rtl="0" eaLnBrk="1" latinLnBrk="1" hangingPunct="1">
        <a:spcBef>
          <a:spcPct val="20000"/>
        </a:spcBef>
        <a:buClr>
          <a:schemeClr val="accent4"/>
        </a:buClr>
        <a:buSzPct val="60000"/>
        <a:buFont typeface="Wingdings 2"/>
        <a:buChar char=""/>
        <a:defRPr sz="2800" kern="1200" baseline="0">
          <a:solidFill>
            <a:schemeClr val="tx1"/>
          </a:solidFill>
          <a:latin typeface="Gill Sans MT"/>
          <a:ea typeface="맑은 고딕"/>
          <a:cs typeface="Gill Sans MT"/>
        </a:defRPr>
      </a:lvl2pPr>
      <a:lvl3pPr marL="1143000" indent="-228600" algn="l" rtl="0" eaLnBrk="1" latinLnBrk="1" hangingPunct="1">
        <a:spcBef>
          <a:spcPct val="20000"/>
        </a:spcBef>
        <a:buClr>
          <a:schemeClr val="accent5"/>
        </a:buClr>
        <a:buSzPct val="57000"/>
        <a:buFont typeface="Wingdings 2"/>
        <a:buChar char="¦"/>
        <a:defRPr sz="2600" kern="1200" baseline="0">
          <a:solidFill>
            <a:schemeClr val="tx1"/>
          </a:solidFill>
          <a:latin typeface="Gill Sans MT"/>
          <a:ea typeface="맑은 고딕"/>
          <a:cs typeface="Gill Sans MT"/>
        </a:defRPr>
      </a:lvl3pPr>
      <a:lvl4pPr marL="1600200" indent="-228600" algn="l" rtl="0" eaLnBrk="1" latinLnBrk="1" hangingPunct="1">
        <a:spcBef>
          <a:spcPct val="20000"/>
        </a:spcBef>
        <a:buClr>
          <a:schemeClr val="accent3"/>
        </a:buClr>
        <a:buSzPct val="53000"/>
        <a:buFont typeface="Wingdings 2"/>
        <a:buChar char="¢"/>
        <a:defRPr sz="2400" kern="1200" baseline="0">
          <a:solidFill>
            <a:schemeClr val="tx1"/>
          </a:solidFill>
          <a:latin typeface="Gill Sans MT"/>
          <a:ea typeface="맑은 고딕"/>
          <a:cs typeface="Gill Sans MT"/>
        </a:defRPr>
      </a:lvl4pPr>
      <a:lvl5pPr marL="2057400" indent="-228600" algn="l" rtl="0" eaLnBrk="1" latinLnBrk="1" hangingPunct="1">
        <a:spcBef>
          <a:spcPct val="20000"/>
        </a:spcBef>
        <a:buClr>
          <a:schemeClr val="accent6"/>
        </a:buClr>
        <a:buSzPct val="50000"/>
        <a:buFont typeface="Wingdings 2"/>
        <a:buChar char="¥"/>
        <a:defRPr sz="2200" kern="1200" baseline="0">
          <a:solidFill>
            <a:schemeClr val="tx1"/>
          </a:solidFill>
          <a:latin typeface="Gill Sans MT"/>
          <a:ea typeface="맑은 고딕"/>
          <a:cs typeface="Gill Sans MT"/>
        </a:defRPr>
      </a:lvl5pPr>
      <a:lvl6pPr marL="2514600" indent="-228600" algn="l" rtl="0" eaLnBrk="1" latinLnBrk="1" hangingPunct="1">
        <a:spcBef>
          <a:spcPct val="20000"/>
        </a:spcBef>
        <a:buClr>
          <a:schemeClr val="accent2">
            <a:tint val="40000"/>
          </a:schemeClr>
        </a:buClr>
        <a:buSzPct val="47000"/>
        <a:buFont typeface="Wingdings 2"/>
        <a:buChar char="¤"/>
        <a:defRPr sz="2000" kern="1200">
          <a:solidFill>
            <a:schemeClr val="tx1"/>
          </a:solidFill>
          <a:latin typeface="+mn-lt"/>
          <a:ea typeface="+mn-ea"/>
          <a:cs typeface="+mn-cs"/>
        </a:defRPr>
      </a:lvl6pPr>
      <a:lvl7pPr marL="2971800" indent="-228600" algn="l" rtl="0" eaLnBrk="1" latinLnBrk="1" hangingPunct="1">
        <a:spcBef>
          <a:spcPct val="20000"/>
        </a:spcBef>
        <a:buClr>
          <a:schemeClr val="accent1">
            <a:shade val="75000"/>
          </a:schemeClr>
        </a:buClr>
        <a:buSzPct val="43000"/>
        <a:buFont typeface="Wingdings 2"/>
        <a:buChar char="¦"/>
        <a:defRPr sz="1800" kern="1200">
          <a:solidFill>
            <a:schemeClr val="tx1"/>
          </a:solidFill>
          <a:latin typeface="+mn-lt"/>
          <a:ea typeface="+mn-ea"/>
          <a:cs typeface="+mn-cs"/>
        </a:defRPr>
      </a:lvl7pPr>
      <a:lvl8pPr marL="3429000" indent="-228600" algn="l" rtl="0" eaLnBrk="1" latinLnBrk="1" hangingPunct="1">
        <a:spcBef>
          <a:spcPct val="20000"/>
        </a:spcBef>
        <a:buClr>
          <a:schemeClr val="accent3"/>
        </a:buClr>
        <a:buSzPct val="40000"/>
        <a:buFont typeface="Wingdings 2"/>
        <a:buChar char="¢"/>
        <a:defRPr sz="1600" kern="1200">
          <a:solidFill>
            <a:schemeClr val="tx1"/>
          </a:solidFill>
          <a:latin typeface="+mn-lt"/>
          <a:ea typeface="+mn-ea"/>
          <a:cs typeface="+mn-cs"/>
        </a:defRPr>
      </a:lvl8pPr>
      <a:lvl9pPr marL="3886200" indent="-228600" algn="l" rtl="0" eaLnBrk="1" latinLnBrk="1" hangingPunct="1">
        <a:spcBef>
          <a:spcPct val="20000"/>
        </a:spcBef>
        <a:buClr>
          <a:schemeClr val="bg2">
            <a:tint val="60000"/>
          </a:schemeClr>
        </a:buClr>
        <a:buSzPct val="40000"/>
        <a:buFont typeface="Wingdings 2"/>
        <a:buChar char="¢"/>
        <a:defRPr sz="14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hyperlink" Target="http://www.waltellina.com/escursioni/valmasino/valporcellizzo.htm" TargetMode="External"/><Relationship Id="rId2" Type="http://schemas.openxmlformats.org/officeDocument/2006/relationships/hyperlink" Target="http://www.waltellina.com/escursioni/valmasino/valledelloro.htm"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hyperlink" Target="http://www.waltellina.com/valmasino/allievi/index.htm" TargetMode="External"/><Relationship Id="rId2" Type="http://schemas.openxmlformats.org/officeDocument/2006/relationships/hyperlink" Target="http://www.waltellina.com/valmasino/gianetti/index.htm" TargetMode="Externa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openxmlformats.org/officeDocument/2006/relationships/hyperlink" Target="http://www.waltellina.com/escursioni/valmasino/valledelloro.htm" TargetMode="External"/><Relationship Id="rId3" Type="http://schemas.openxmlformats.org/officeDocument/2006/relationships/hyperlink" Target="http://www.waltellina.com/escursioni/valledelferro/index.htm" TargetMode="External"/><Relationship Id="rId7" Type="http://schemas.openxmlformats.org/officeDocument/2006/relationships/hyperlink" Target="http://www.waltellina.com/escursioni/valmasino/valporcellizzo.htm" TargetMode="External"/><Relationship Id="rId2" Type="http://schemas.openxmlformats.org/officeDocument/2006/relationships/hyperlink" Target="http://www.waltellina.com/valmasino/gianetti/index.htm" TargetMode="External"/><Relationship Id="rId1" Type="http://schemas.openxmlformats.org/officeDocument/2006/relationships/slideLayout" Target="../slideLayouts/slideLayout7.xml"/><Relationship Id="rId6" Type="http://schemas.openxmlformats.org/officeDocument/2006/relationships/hyperlink" Target="http://www.waltellina.com/valmasino/allievi/index.htm" TargetMode="External"/><Relationship Id="rId5" Type="http://schemas.openxmlformats.org/officeDocument/2006/relationships/hyperlink" Target="http://www.waltellina.com/escursioni/valledizocca/index.htm" TargetMode="External"/><Relationship Id="rId10" Type="http://schemas.openxmlformats.org/officeDocument/2006/relationships/hyperlink" Target="http://www.waltellina.com/escursioni/valmasino/valqualido.htm" TargetMode="External"/><Relationship Id="rId4" Type="http://schemas.openxmlformats.org/officeDocument/2006/relationships/hyperlink" Target="http://www.waltellina.com/escursioni/valqualido/index.htm" TargetMode="External"/><Relationship Id="rId9" Type="http://schemas.openxmlformats.org/officeDocument/2006/relationships/hyperlink" Target="http://www.waltellina.com/escursioni/valmasino/valledelferro.htm"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www.waltellina.com/escursioni/valmasino/valdimello.htm" TargetMode="External"/><Relationship Id="rId2" Type="http://schemas.openxmlformats.org/officeDocument/2006/relationships/hyperlink" Target="http://www.waltellina.com/escursioni/valmasino/valporcellizzo.htm" TargetMode="External"/><Relationship Id="rId1" Type="http://schemas.openxmlformats.org/officeDocument/2006/relationships/slideLayout" Target="../slideLayouts/slideLayout7.xml"/><Relationship Id="rId6" Type="http://schemas.openxmlformats.org/officeDocument/2006/relationships/hyperlink" Target="http://www.waltellina.com/escursioni/valmasino/valqualido.htm" TargetMode="External"/><Relationship Id="rId5" Type="http://schemas.openxmlformats.org/officeDocument/2006/relationships/hyperlink" Target="http://www.waltellina.com/valmasino/molteni/index.htm" TargetMode="External"/><Relationship Id="rId4" Type="http://schemas.openxmlformats.org/officeDocument/2006/relationships/hyperlink" Target="http://www.waltellina.com/escursioni/valmasino/valledelferro.htm"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www.waltellina.com/escursioni/valmasino/valqualido.htm" TargetMode="External"/><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hyperlink" Target="http://www.waltellina.com/escursioni/valmasino/valdimello.htm"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1000100" y="4143380"/>
            <a:ext cx="7000924" cy="1071570"/>
          </a:xfrm>
        </p:spPr>
        <p:txBody>
          <a:bodyPr/>
          <a:lstStyle/>
          <a:p>
            <a:r>
              <a:rPr lang="it-IT" dirty="0" smtClean="0"/>
              <a:t>31 luglio/01 agosto 2010</a:t>
            </a:r>
            <a:endParaRPr lang="it-IT" dirty="0"/>
          </a:p>
        </p:txBody>
      </p:sp>
      <p:sp>
        <p:nvSpPr>
          <p:cNvPr id="2" name="Titolo 1"/>
          <p:cNvSpPr>
            <a:spLocks noGrp="1"/>
          </p:cNvSpPr>
          <p:nvPr>
            <p:ph type="title"/>
          </p:nvPr>
        </p:nvSpPr>
        <p:spPr/>
        <p:txBody>
          <a:bodyPr anchor="ctr"/>
          <a:lstStyle/>
          <a:p>
            <a:r>
              <a:rPr lang="it-IT" dirty="0" smtClean="0"/>
              <a:t>Sentiero Roma </a:t>
            </a:r>
            <a:r>
              <a:rPr lang="it-IT" dirty="0" err="1" smtClean="0"/>
              <a:t>Val</a:t>
            </a:r>
            <a:r>
              <a:rPr lang="it-IT" dirty="0" smtClean="0"/>
              <a:t> di </a:t>
            </a:r>
            <a:r>
              <a:rPr lang="it-IT" dirty="0" err="1" smtClean="0"/>
              <a:t>Mello</a:t>
            </a:r>
            <a:r>
              <a:rPr lang="it-IT" dirty="0" smtClean="0"/>
              <a:t> </a:t>
            </a:r>
            <a:endParaRPr lang="it-IT"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_1765.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_1766.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_1767.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_1768.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_1769.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_1770.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_1771.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_1772.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_1773.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_1774.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Tracciato Sentiero Roma Val Masino.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
        <p:nvSpPr>
          <p:cNvPr id="3" name="Titolo 2"/>
          <p:cNvSpPr>
            <a:spLocks noGrp="1"/>
          </p:cNvSpPr>
          <p:nvPr>
            <p:ph type="title"/>
          </p:nvPr>
        </p:nvSpPr>
        <p:spPr>
          <a:xfrm>
            <a:off x="1000100" y="3071810"/>
            <a:ext cx="5486400" cy="566738"/>
          </a:xfrm>
        </p:spPr>
        <p:txBody>
          <a:bodyPr>
            <a:normAutofit fontScale="90000"/>
          </a:bodyPr>
          <a:lstStyle/>
          <a:p>
            <a:r>
              <a:rPr lang="it-IT" dirty="0" smtClean="0"/>
              <a:t>In verde il percorso fatto nei 2 giorni previsti</a:t>
            </a:r>
            <a:endParaRPr lang="it-IT"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_1776.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_1777.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_1778.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_1779.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_1780.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_1781.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_1782.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_1784.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_1785.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_1786.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_1758.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_1787.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_1788.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_1789.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_1790.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_1791.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_1792.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_1793.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_1794.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_1795.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_1796.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_1759.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_1797.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_1798.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_1799.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_1800.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_1801.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_1802.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_1803.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_1804.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00034" y="571481"/>
            <a:ext cx="8143932" cy="6186309"/>
          </a:xfrm>
          <a:prstGeom prst="rect">
            <a:avLst/>
          </a:prstGeom>
          <a:noFill/>
        </p:spPr>
        <p:txBody>
          <a:bodyPr wrap="square" rtlCol="0">
            <a:spAutoFit/>
          </a:bodyPr>
          <a:lstStyle/>
          <a:p>
            <a:r>
              <a:rPr lang="it-IT" dirty="0" smtClean="0"/>
              <a:t>31 luglio / 01 agosto 2010</a:t>
            </a:r>
            <a:br>
              <a:rPr lang="it-IT" dirty="0" smtClean="0"/>
            </a:br>
            <a:endParaRPr lang="it-IT" dirty="0" smtClean="0"/>
          </a:p>
          <a:p>
            <a:r>
              <a:rPr lang="it-IT" b="1" dirty="0" smtClean="0"/>
              <a:t>Sentiero Roma </a:t>
            </a:r>
            <a:r>
              <a:rPr lang="it-IT" b="1" dirty="0" err="1" smtClean="0"/>
              <a:t>Val</a:t>
            </a:r>
            <a:r>
              <a:rPr lang="it-IT" b="1" dirty="0" smtClean="0"/>
              <a:t> di </a:t>
            </a:r>
            <a:r>
              <a:rPr lang="it-IT" b="1" dirty="0" err="1" smtClean="0"/>
              <a:t>Mello</a:t>
            </a:r>
            <a:endParaRPr lang="it-IT" dirty="0" smtClean="0"/>
          </a:p>
          <a:p>
            <a:r>
              <a:rPr lang="it-IT" dirty="0" smtClean="0"/>
              <a:t/>
            </a:r>
            <a:br>
              <a:rPr lang="it-IT" dirty="0" smtClean="0"/>
            </a:br>
            <a:r>
              <a:rPr lang="it-IT" b="1" u="sng" dirty="0" smtClean="0"/>
              <a:t>Ore 6,00</a:t>
            </a:r>
            <a:r>
              <a:rPr lang="it-IT" u="sng" dirty="0" smtClean="0"/>
              <a:t>  partenza pullman dal piazzale Scuole Don </a:t>
            </a:r>
            <a:r>
              <a:rPr lang="it-IT" u="sng" dirty="0" err="1" smtClean="0"/>
              <a:t>Milani</a:t>
            </a:r>
            <a:r>
              <a:rPr lang="it-IT" u="sng" dirty="0" smtClean="0"/>
              <a:t> - Via Balista Rovereto</a:t>
            </a:r>
            <a:r>
              <a:rPr lang="it-IT" dirty="0" smtClean="0"/>
              <a:t> </a:t>
            </a:r>
          </a:p>
          <a:p>
            <a:endParaRPr lang="it-IT" dirty="0" smtClean="0"/>
          </a:p>
          <a:p>
            <a:r>
              <a:rPr lang="it-IT" dirty="0" smtClean="0"/>
              <a:t>Il sentiero Roma è forse la più classica ed affascinante delle escursioni sulle Alpi centrali, un’esperienza che non si dimentica e che diventa, per chi la vive, non solo un motivo di orgoglio, ma anche una lezione che insegna pazienza, capacità di guardare, scoprire e gustare dimensioni sottratte al tempo. Il sentiero deve essere percorso in più giornate e presenta diverse varianti. La variante breve del sentiero </a:t>
            </a:r>
            <a:r>
              <a:rPr lang="it-IT" dirty="0" err="1" smtClean="0"/>
              <a:t>Risari</a:t>
            </a:r>
            <a:r>
              <a:rPr lang="it-IT" dirty="0" smtClean="0"/>
              <a:t> (</a:t>
            </a:r>
            <a:r>
              <a:rPr lang="it-IT" dirty="0" err="1" smtClean="0"/>
              <a:t>Omio-Gianetti</a:t>
            </a:r>
            <a:r>
              <a:rPr lang="it-IT" dirty="0" smtClean="0"/>
              <a:t>), propone diversi passaggi attrezzati, nella salita e discesa dai passi che scavalcano costiere impervie, per cui è necessario munirsi di cordino e moschettone per assicurarsi alle corde fisse.</a:t>
            </a:r>
            <a:br>
              <a:rPr lang="it-IT" dirty="0" smtClean="0"/>
            </a:br>
            <a:r>
              <a:rPr lang="it-IT" dirty="0" smtClean="0"/>
              <a:t>Partenza da Bagni di Masino m. 1.172 e arrivo a S. Martino.</a:t>
            </a:r>
          </a:p>
          <a:p>
            <a:r>
              <a:rPr lang="it-IT" dirty="0" smtClean="0"/>
              <a:t>Pernottamento al rifugio </a:t>
            </a:r>
            <a:r>
              <a:rPr lang="it-IT" dirty="0" err="1" smtClean="0"/>
              <a:t>Gianetti</a:t>
            </a:r>
            <a:r>
              <a:rPr lang="it-IT" dirty="0" smtClean="0"/>
              <a:t> al Badile m. 2.583.</a:t>
            </a:r>
            <a:br>
              <a:rPr lang="it-IT" dirty="0" smtClean="0"/>
            </a:br>
            <a:r>
              <a:rPr lang="it-IT" dirty="0" smtClean="0"/>
              <a:t/>
            </a:r>
            <a:br>
              <a:rPr lang="it-IT" dirty="0" smtClean="0"/>
            </a:br>
            <a:r>
              <a:rPr lang="it-IT" b="1" dirty="0" smtClean="0"/>
              <a:t>Difficoltà:</a:t>
            </a:r>
            <a:r>
              <a:rPr lang="it-IT" dirty="0" smtClean="0"/>
              <a:t> EE</a:t>
            </a:r>
            <a:br>
              <a:rPr lang="it-IT" dirty="0" smtClean="0"/>
            </a:br>
            <a:r>
              <a:rPr lang="it-IT" b="1" dirty="0" smtClean="0"/>
              <a:t>Proponenti:</a:t>
            </a:r>
            <a:r>
              <a:rPr lang="it-IT" dirty="0" smtClean="0"/>
              <a:t> Pio PERGHEM, Marina CARACRISTI</a:t>
            </a:r>
          </a:p>
          <a:p>
            <a:r>
              <a:rPr lang="it-IT" b="1" dirty="0" smtClean="0"/>
              <a:t>Attrezzatura:</a:t>
            </a:r>
            <a:r>
              <a:rPr lang="it-IT" dirty="0" smtClean="0"/>
              <a:t> kit da ferrata</a:t>
            </a:r>
          </a:p>
          <a:p>
            <a:r>
              <a:rPr lang="it-IT" b="1" dirty="0" smtClean="0"/>
              <a:t>Quota di partecipazione:</a:t>
            </a:r>
            <a:r>
              <a:rPr lang="it-IT" dirty="0" smtClean="0"/>
              <a:t>  soci </a:t>
            </a:r>
            <a:r>
              <a:rPr lang="it-IT" b="1" dirty="0" smtClean="0"/>
              <a:t>€ 90,00</a:t>
            </a:r>
            <a:endParaRPr lang="it-IT" dirty="0" smtClean="0"/>
          </a:p>
          <a:p>
            <a:endParaRPr lang="it-IT"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28596" y="571481"/>
            <a:ext cx="8143932" cy="6370975"/>
          </a:xfrm>
          <a:prstGeom prst="rect">
            <a:avLst/>
          </a:prstGeom>
          <a:noFill/>
        </p:spPr>
        <p:txBody>
          <a:bodyPr wrap="square" rtlCol="0">
            <a:spAutoFit/>
          </a:bodyPr>
          <a:lstStyle/>
          <a:p>
            <a:pPr algn="just"/>
            <a:r>
              <a:rPr lang="it-IT" sz="1200" dirty="0" smtClean="0"/>
              <a:t>Partiti come da programma arriviamo a Bagni di Masino alle ore 11 e dopo i preparativi ci mettiamo in cammino alle ore 11 e 40’.  La giornata è splendida, siamo in 25, né troppi né pochi, pertanto l’escursione si presenta ideale sotto ogni aspetto. Proprio dove inizia la salita, bene in vista, appare un cartello con scritto “Nonno </a:t>
            </a:r>
            <a:r>
              <a:rPr lang="it-IT" sz="1200" dirty="0" err="1" smtClean="0"/>
              <a:t>Gino……</a:t>
            </a:r>
            <a:r>
              <a:rPr lang="it-IT" sz="1200" dirty="0" smtClean="0"/>
              <a:t>.” che i miei cari nipotini hanno fatto per me e al momento non sapendo dove metterlo decido di lasciarlo lì e incarico Mauro di prenderlo al loro ritorno.  Infatti tutti e 5 erano al rifugio </a:t>
            </a:r>
            <a:r>
              <a:rPr lang="it-IT" sz="1200" dirty="0" err="1" smtClean="0"/>
              <a:t>Omio</a:t>
            </a:r>
            <a:r>
              <a:rPr lang="it-IT" sz="1200" dirty="0" smtClean="0"/>
              <a:t> ad aspettarmi. Cosa che naturalmente mi ha fatto molto piacere, e i miei compagni di gita, che non potevano sapere: “Ah, ma era per te quel cartello? Oh che bello, ma come mai?” Ed io a spiegare tutto orgoglioso e contento.</a:t>
            </a:r>
          </a:p>
          <a:p>
            <a:pPr algn="just"/>
            <a:r>
              <a:rPr lang="it-IT" sz="1200" dirty="0" smtClean="0"/>
              <a:t>Intanto si sale, tutti carichi dei nostri pesanti zaini,  e dopo 930m di dislivello e 2h e 10’ circa i primi arrivano al rifugio dove facciamo una meritata pausa. </a:t>
            </a:r>
          </a:p>
          <a:p>
            <a:pPr algn="just"/>
            <a:endParaRPr lang="it-IT" sz="1200" dirty="0" smtClean="0"/>
          </a:p>
          <a:p>
            <a:pPr algn="just"/>
            <a:r>
              <a:rPr lang="it-IT" sz="1200" i="1" dirty="0" smtClean="0"/>
              <a:t> Ed ora un po’ di storia di questa prima parte presa dal sito </a:t>
            </a:r>
            <a:r>
              <a:rPr lang="it-IT" sz="1200" i="1" dirty="0" smtClean="0">
                <a:hlinkClick r:id="rId2"/>
              </a:rPr>
              <a:t>http://www.waltellina.com/escursioni/</a:t>
            </a:r>
            <a:r>
              <a:rPr lang="it-IT" sz="1200" i="1" dirty="0" err="1" smtClean="0">
                <a:hlinkClick r:id="rId2"/>
              </a:rPr>
              <a:t>valmasino</a:t>
            </a:r>
            <a:r>
              <a:rPr lang="it-IT" sz="1200" i="1" dirty="0" smtClean="0">
                <a:hlinkClick r:id="rId2"/>
              </a:rPr>
              <a:t>/</a:t>
            </a:r>
            <a:r>
              <a:rPr lang="it-IT" sz="1200" i="1" dirty="0" err="1" smtClean="0">
                <a:hlinkClick r:id="rId2"/>
              </a:rPr>
              <a:t>valledelloro.htm</a:t>
            </a:r>
            <a:r>
              <a:rPr lang="it-IT" sz="1200" i="1" dirty="0" smtClean="0"/>
              <a:t> :</a:t>
            </a:r>
          </a:p>
          <a:p>
            <a:pPr algn="just"/>
            <a:r>
              <a:rPr lang="it-IT" sz="1200" i="1" dirty="0" smtClean="0"/>
              <a:t>Con la denominazione di Valle dell’Oro ci si riferisce solitamente al grande anfiteatro che si apre allo sguardo di chi raggiunge i Bagni di </a:t>
            </a:r>
            <a:r>
              <a:rPr lang="it-IT" sz="1200" i="1" dirty="0" err="1" smtClean="0"/>
              <a:t>Màsino</a:t>
            </a:r>
            <a:r>
              <a:rPr lang="it-IT" sz="1200" i="1" dirty="0" smtClean="0"/>
              <a:t>,  e che comprende,  nella parte settentrionale (di destra) la Valle dell’Oro propriamente detta,  in quella meridionale (di sinistra) la val </a:t>
            </a:r>
            <a:r>
              <a:rPr lang="it-IT" sz="1200" i="1" dirty="0" err="1" smtClean="0"/>
              <a:t>Ligoncio</a:t>
            </a:r>
            <a:r>
              <a:rPr lang="it-IT" sz="1200" i="1" dirty="0" smtClean="0"/>
              <a:t>.  </a:t>
            </a:r>
          </a:p>
          <a:p>
            <a:pPr algn="just"/>
            <a:r>
              <a:rPr lang="it-IT" sz="1200" i="1" dirty="0" smtClean="0"/>
              <a:t>Per raggiungere i Bagni basta percorrere interamente la statale della </a:t>
            </a:r>
            <a:r>
              <a:rPr lang="it-IT" sz="1200" i="1" dirty="0" err="1" smtClean="0"/>
              <a:t>Val</a:t>
            </a:r>
            <a:r>
              <a:rPr lang="it-IT" sz="1200" i="1" dirty="0" smtClean="0"/>
              <a:t> </a:t>
            </a:r>
            <a:r>
              <a:rPr lang="it-IT" sz="1200" i="1" dirty="0" err="1" smtClean="0"/>
              <a:t>Màsino</a:t>
            </a:r>
            <a:r>
              <a:rPr lang="it-IT" sz="1200" i="1" dirty="0" smtClean="0"/>
              <a:t>,  che si imbocca staccandosi dalla ss 38 dello Stelvio all’altezza di </a:t>
            </a:r>
            <a:r>
              <a:rPr lang="it-IT" sz="1200" i="1" dirty="0" err="1" smtClean="0"/>
              <a:t>Ardenno</a:t>
            </a:r>
            <a:r>
              <a:rPr lang="it-IT" sz="1200" i="1" dirty="0" smtClean="0"/>
              <a:t>:  oltrepassate </a:t>
            </a:r>
            <a:r>
              <a:rPr lang="it-IT" sz="1200" i="1" dirty="0" err="1" smtClean="0"/>
              <a:t>Cataeggio</a:t>
            </a:r>
            <a:r>
              <a:rPr lang="it-IT" sz="1200" i="1" dirty="0" smtClean="0"/>
              <a:t> ("</a:t>
            </a:r>
            <a:r>
              <a:rPr lang="it-IT" sz="1200" i="1" dirty="0" err="1" smtClean="0"/>
              <a:t>cataöcc</a:t>
            </a:r>
            <a:r>
              <a:rPr lang="it-IT" sz="1200" i="1" dirty="0" smtClean="0"/>
              <a:t>") e San Martino ("san </a:t>
            </a:r>
            <a:r>
              <a:rPr lang="it-IT" sz="1200" i="1" dirty="0" err="1" smtClean="0"/>
              <a:t>martìn</a:t>
            </a:r>
            <a:r>
              <a:rPr lang="it-IT" sz="1200" i="1" dirty="0" smtClean="0"/>
              <a:t>"),  la strada risale la bella Valle dei Bagni,  terminando proprio ad un ponticello sul torrente </a:t>
            </a:r>
            <a:r>
              <a:rPr lang="it-IT" sz="1200" i="1" dirty="0" err="1" smtClean="0"/>
              <a:t>Màsino</a:t>
            </a:r>
            <a:r>
              <a:rPr lang="it-IT" sz="1200" i="1" dirty="0" smtClean="0"/>
              <a:t>,  oltre il quale si entra nell’area dell’Hotel Bagni di Masino,  dove è possibile parcheggiare a pagamento, in un ampio spiazzo,  l’automobile (ed in effetti nei finesettimana estivi o nel periodo di punta della stagione non è facile trovare parcheggio altrove).  </a:t>
            </a:r>
          </a:p>
          <a:p>
            <a:pPr algn="just"/>
            <a:r>
              <a:rPr lang="it-IT" sz="1200" i="1" dirty="0" smtClean="0"/>
              <a:t>Alla nostra destra troviamo l’antico edificio dei Bagni,  costruito nel 1832 a partire da un preesistente nucleo in legno che risale al secolo XVII,  quando si sentì la necessità di offrire un ricovero confortevole alle numerose dame che raggiungevano l’allora isolata e remota valle per avvalersi delle proprietà curative delle acque termali.  A queste ultime,  infatti,  non ai paesaggi alpini è legata la fama storica della valle:  l’interesse alpinistico per le cime del gruppo del </a:t>
            </a:r>
            <a:r>
              <a:rPr lang="it-IT" sz="1200" i="1" dirty="0" err="1" smtClean="0"/>
              <a:t>Màsino</a:t>
            </a:r>
            <a:r>
              <a:rPr lang="it-IT" sz="1200" i="1" dirty="0" smtClean="0"/>
              <a:t> è assai recente  (data dagli anni Sessanta dell’Ottocento),  mentre fin dall’antichità questi luoghi accoglievano visitatori che potevano permettersi il costo del viaggio e desideravano curare affezioni dell’apparato respiratorio o gastro-intestinale con l’acqua termale,  che sgorga da una fonte alle spalle dei Bagni vecchi ad una temperatura costante di 38 gradi (e che aveva fama di curare anche i problemi di sterilità femminile).  Il nuovo Hotel dei Bagni,  unito al vecchio edificio da una passerella di legno sopraelevata,  risale invece al 1883.  </a:t>
            </a:r>
          </a:p>
          <a:p>
            <a:pPr algn="just"/>
            <a:r>
              <a:rPr lang="it-IT" sz="1200" i="1" dirty="0" smtClean="0"/>
              <a:t>La valle dei Bagni è, in se stessa, piuttosto modesta,  ma è circondata da tre considerevoli anfiteatri alpini.  Il più modesto, sconosciuto e selvaggio è posto a sud dei Bagni,  ed è la Valle della </a:t>
            </a:r>
            <a:r>
              <a:rPr lang="it-IT" sz="1200" i="1" dirty="0" err="1" smtClean="0"/>
              <a:t>Merdarola</a:t>
            </a:r>
            <a:r>
              <a:rPr lang="it-IT" sz="1200" i="1" dirty="0" smtClean="0"/>
              <a:t> ("val da </a:t>
            </a:r>
            <a:r>
              <a:rPr lang="it-IT" sz="1200" i="1" dirty="0" err="1" smtClean="0"/>
              <a:t>merdaröla</a:t>
            </a:r>
            <a:r>
              <a:rPr lang="it-IT" sz="1200" i="1" dirty="0" smtClean="0"/>
              <a:t>").  A nord, invece, si trova la valle più ampia e famosa dell’intero gruppo del </a:t>
            </a:r>
            <a:r>
              <a:rPr lang="it-IT" sz="1200" i="1" dirty="0" err="1" smtClean="0"/>
              <a:t>Màsino</a:t>
            </a:r>
            <a:r>
              <a:rPr lang="it-IT" sz="1200" i="1" dirty="0" smtClean="0"/>
              <a:t>,  la </a:t>
            </a:r>
            <a:r>
              <a:rPr lang="it-IT" sz="1200" i="1" dirty="0" err="1" smtClean="0">
                <a:hlinkClick r:id="rId3"/>
              </a:rPr>
              <a:t>Val</a:t>
            </a:r>
            <a:r>
              <a:rPr lang="it-IT" sz="1200" i="1" dirty="0" smtClean="0">
                <a:hlinkClick r:id="rId3"/>
              </a:rPr>
              <a:t> </a:t>
            </a:r>
            <a:r>
              <a:rPr lang="it-IT" sz="1200" i="1" dirty="0" err="1" smtClean="0">
                <a:hlinkClick r:id="rId3"/>
              </a:rPr>
              <a:t>Porcellizzo</a:t>
            </a:r>
            <a:r>
              <a:rPr lang="it-IT" sz="1200" i="1" dirty="0" smtClean="0"/>
              <a:t>  ("val do </a:t>
            </a:r>
            <a:r>
              <a:rPr lang="it-IT" sz="1200" i="1" dirty="0" err="1" smtClean="0"/>
              <a:t>porscelécc</a:t>
            </a:r>
            <a:r>
              <a:rPr lang="it-IT" sz="1200" i="1" dirty="0" smtClean="0"/>
              <a:t>"). </a:t>
            </a:r>
          </a:p>
          <a:p>
            <a:pPr algn="just"/>
            <a:r>
              <a:rPr lang="it-IT" sz="1200" i="1" dirty="0" smtClean="0"/>
              <a:t>Ad ovest, infine, ecco la valle dell’Oro,  l’unica che,  nella sua solarità,  si mostri allo sguardo dalla piana dei Bagni,  anche se il severo gruppo costituito dalle punte Medaccio (da "meda",  mucchio,  quindi monte,  in forma dispregiativa) e  </a:t>
            </a:r>
            <a:r>
              <a:rPr lang="it-IT" sz="1200" i="1" dirty="0" err="1" smtClean="0"/>
              <a:t>Fiorelli</a:t>
            </a:r>
            <a:r>
              <a:rPr lang="it-IT" sz="1200" i="1" dirty="0" smtClean="0"/>
              <a:t>,  sulla costiera </a:t>
            </a:r>
            <a:r>
              <a:rPr lang="it-IT" sz="1200" i="1" dirty="0" err="1" smtClean="0"/>
              <a:t>Merdarola-Ligoncio</a:t>
            </a:r>
            <a:r>
              <a:rPr lang="it-IT" sz="1200" i="1" dirty="0" smtClean="0"/>
              <a:t>,  ne nasconde la parte meridionale  (cioè la val </a:t>
            </a:r>
            <a:r>
              <a:rPr lang="it-IT" sz="1200" i="1" dirty="0" err="1" smtClean="0"/>
              <a:t>Ligoncio</a:t>
            </a:r>
            <a:r>
              <a:rPr lang="it-IT" sz="1200" i="1" dirty="0" smtClean="0"/>
              <a:t>).  </a:t>
            </a:r>
          </a:p>
          <a:p>
            <a:pPr algn="just"/>
            <a:r>
              <a:rPr lang="it-IT" sz="1200" dirty="0" smtClean="0"/>
              <a:t/>
            </a:r>
            <a:br>
              <a:rPr lang="it-IT" sz="1200" dirty="0" smtClean="0"/>
            </a:br>
            <a:endParaRPr lang="it-IT" sz="12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_1760.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57158" y="428604"/>
            <a:ext cx="8429684" cy="6463308"/>
          </a:xfrm>
          <a:prstGeom prst="rect">
            <a:avLst/>
          </a:prstGeom>
          <a:noFill/>
        </p:spPr>
        <p:txBody>
          <a:bodyPr wrap="square" rtlCol="0">
            <a:spAutoFit/>
          </a:bodyPr>
          <a:lstStyle/>
          <a:p>
            <a:pPr algn="just"/>
            <a:r>
              <a:rPr lang="it-IT" sz="1200" i="1" dirty="0" smtClean="0"/>
              <a:t>Esiste una consolidata tradizione secondo la quale proprio da qui deve iniziare la stagione escursionistica degli amanti di questi scenari di incomparabile bellezza:  la salita alla capanna </a:t>
            </a:r>
            <a:r>
              <a:rPr lang="it-IT" sz="1200" i="1" dirty="0" err="1" smtClean="0"/>
              <a:t>Omio</a:t>
            </a:r>
            <a:r>
              <a:rPr lang="it-IT" sz="1200" i="1" dirty="0" smtClean="0"/>
              <a:t> è,  infatti,  la meno faticosa delle tre escursioni che hanno come meta i più famosi rifugi di val </a:t>
            </a:r>
            <a:r>
              <a:rPr lang="it-IT" sz="1200" i="1" dirty="0" err="1" smtClean="0"/>
              <a:t>Màsino</a:t>
            </a:r>
            <a:r>
              <a:rPr lang="it-IT" sz="1200" i="1" dirty="0" smtClean="0"/>
              <a:t>  (i rimanenti due sono la capanna </a:t>
            </a:r>
            <a:r>
              <a:rPr lang="it-IT" sz="1200" i="1" dirty="0" err="1" smtClean="0">
                <a:hlinkClick r:id="rId2"/>
              </a:rPr>
              <a:t>Gianetti</a:t>
            </a:r>
            <a:r>
              <a:rPr lang="it-IT" sz="1200" i="1" dirty="0" smtClean="0"/>
              <a:t> ed i rifugi </a:t>
            </a:r>
            <a:r>
              <a:rPr lang="it-IT" sz="1200" i="1" dirty="0" err="1" smtClean="0">
                <a:hlinkClick r:id="rId3"/>
              </a:rPr>
              <a:t>Allievi</a:t>
            </a:r>
            <a:r>
              <a:rPr lang="it-IT" sz="1200" i="1" dirty="0" err="1" smtClean="0"/>
              <a:t>-Bonacossa</a:t>
            </a:r>
            <a:r>
              <a:rPr lang="it-IT" sz="1200" i="1" dirty="0" smtClean="0"/>
              <a:t>).  Ciascuno si regoli come meglio crede.  Se non vogliamo discostarci da questa norma,  incamminiamoci lungo il sentiero che,  ignorata la deviazione segnalata per la </a:t>
            </a:r>
            <a:r>
              <a:rPr lang="it-IT" sz="1200" i="1" dirty="0" err="1" smtClean="0"/>
              <a:t>Gianetti</a:t>
            </a:r>
            <a:r>
              <a:rPr lang="it-IT" sz="1200" i="1" dirty="0" smtClean="0"/>
              <a:t>,  supera su un ponticello il torrente,  punta in direzione del bosco, dove inizia a salire con una pendenza sempre piuttosto impegnativa.  Stiamo risalendo il fianco settentrionale della valle,  ed incontriamo una prima più modesta radura,  per poi raggiungere,  dopo circa tre quarti d’ora di cammino,  il bel poggio costituito dal pian del fango (m. 1590),  che non costituisce solamente un buon punto di sosta,  ma anche e soprattutto un ottimo osservatorio sulla sorella maggiore,  la </a:t>
            </a:r>
            <a:r>
              <a:rPr lang="it-IT" sz="1200" i="1" dirty="0" err="1" smtClean="0"/>
              <a:t>Val</a:t>
            </a:r>
            <a:r>
              <a:rPr lang="it-IT" sz="1200" i="1" dirty="0" smtClean="0"/>
              <a:t> </a:t>
            </a:r>
            <a:r>
              <a:rPr lang="it-IT" sz="1200" i="1" dirty="0" err="1" smtClean="0"/>
              <a:t>Porcellizzo</a:t>
            </a:r>
            <a:r>
              <a:rPr lang="it-IT" sz="1200" i="1" dirty="0" smtClean="0"/>
              <a:t> ("val do </a:t>
            </a:r>
            <a:r>
              <a:rPr lang="it-IT" sz="1200" i="1" dirty="0" err="1" smtClean="0"/>
              <a:t>porscelécc</a:t>
            </a:r>
            <a:r>
              <a:rPr lang="it-IT" sz="1200" i="1" dirty="0" smtClean="0"/>
              <a:t>"),  della quale si mostra da qui un suggestivo squarcio,  con i pizzi Badile e </a:t>
            </a:r>
            <a:r>
              <a:rPr lang="it-IT" sz="1200" i="1" dirty="0" err="1" smtClean="0"/>
              <a:t>Cengalo</a:t>
            </a:r>
            <a:r>
              <a:rPr lang="it-IT" sz="1200" i="1" dirty="0" smtClean="0"/>
              <a:t> (dal latino "</a:t>
            </a:r>
            <a:r>
              <a:rPr lang="it-IT" sz="1200" i="1" dirty="0" err="1" smtClean="0"/>
              <a:t>cingulum</a:t>
            </a:r>
            <a:r>
              <a:rPr lang="it-IT" sz="1200" i="1" dirty="0" smtClean="0"/>
              <a:t>", da cui anche "</a:t>
            </a:r>
            <a:r>
              <a:rPr lang="it-IT" sz="1200" i="1" dirty="0" err="1" smtClean="0"/>
              <a:t>seng</a:t>
            </a:r>
            <a:r>
              <a:rPr lang="it-IT" sz="1200" i="1" dirty="0" smtClean="0"/>
              <a:t>" e "cengia", stretto risalto di roccia) in evidenza.  </a:t>
            </a:r>
          </a:p>
          <a:p>
            <a:pPr algn="just"/>
            <a:r>
              <a:rPr lang="it-IT" sz="1200" i="1" dirty="0" smtClean="0"/>
              <a:t>Rientrati nel bosco,  proseguiamo nella ripida salita fino al suo termine,  a quota 1760 metri circa.  Dobbiamo superare una breve fascia costituita da enormi massi,  sotto uno dei quali osserviamo un modesto ricovero per uomini ed animali:  si tratta dei segni più evidenti di una frana ciclopica che,  nel 1963,  uccise alcuni pastori e molti capi di bestiame.  Il pensiero non può non andare alla durezza delle condizioni di vita cui hanno dovuto sottoporsi tutti coloro che,  per secoli,  hanno frequentato queste montagne non per cercare suggestioni ed emozioni,  ma i mezzi necessari per un magro sostentamento.  </a:t>
            </a:r>
          </a:p>
          <a:p>
            <a:pPr algn="just"/>
            <a:r>
              <a:rPr lang="it-IT" sz="1200" i="1" dirty="0" smtClean="0"/>
              <a:t>Oltre i massi, attraversiamo un torrentello e cominciamo a risalire le ampie balze che ci separano dal rifugio.  La traccia di sentiero,  segnalata dagli immancabili segnavia rosso-bianco-rossi,  descrive un percorso piuttosto diretto,  per cui la pendenza rimane considerevole e la fatica,  in questi ultimi tre quarti d’ora circa di cammino,  comincia a farsi sentire.  La capanna è là,  sembra la si debba raggiungere in breve tempo,  ma gli ultimi tratti di cammino sono sempre i più lunghi.  Dopo circa due ore e un quarto di cammino,  superati 930 metri di dislivello,  possiamo finalmente ristorarci e riposarci al rifugio,  che suscita un senso di amena tranquillità,  anche se è intitolato a quell’Antonio </a:t>
            </a:r>
            <a:r>
              <a:rPr lang="it-IT" sz="1200" i="1" dirty="0" err="1" smtClean="0"/>
              <a:t>Omio</a:t>
            </a:r>
            <a:r>
              <a:rPr lang="it-IT" sz="1200" i="1" dirty="0" smtClean="0"/>
              <a:t> che perì in una tragicamente famosa ascensione alla punta </a:t>
            </a:r>
            <a:r>
              <a:rPr lang="it-IT" sz="1200" i="1" dirty="0" err="1" smtClean="0"/>
              <a:t>Rasica</a:t>
            </a:r>
            <a:r>
              <a:rPr lang="it-IT" sz="1200" i="1" dirty="0" smtClean="0"/>
              <a:t> ("</a:t>
            </a:r>
            <a:r>
              <a:rPr lang="it-IT" sz="1200" i="1" dirty="0" err="1" smtClean="0"/>
              <a:t>rèsga</a:t>
            </a:r>
            <a:r>
              <a:rPr lang="it-IT" sz="1200" i="1" dirty="0" smtClean="0"/>
              <a:t>") del 1935. </a:t>
            </a:r>
          </a:p>
          <a:p>
            <a:pPr algn="just"/>
            <a:r>
              <a:rPr lang="it-IT" sz="1200" i="1" dirty="0" smtClean="0"/>
              <a:t>Dal rifugio parte anche un sentiero in direzione nord: si tratta del sentiero intitolato ad Ambrogio </a:t>
            </a:r>
            <a:r>
              <a:rPr lang="it-IT" sz="1200" i="1" dirty="0" err="1" smtClean="0"/>
              <a:t>Risari</a:t>
            </a:r>
            <a:r>
              <a:rPr lang="it-IT" sz="1200" i="1" dirty="0" smtClean="0"/>
              <a:t> dalla SEM (Società Escursionisti Milanesi), ed individuato da segnavia giallo-rossi.  Dopo una lunga traversata, con qualche saliscendi,  incontriamo,  su un masso,  la segnalazione per la deviazione che si stacca sulla sinistra e sale facilmente al passo dell’Oro.  Se ignoriamo la deviazione,  raggiungiamo,  in breve,  l’attacco della salita sulla costiera del </a:t>
            </a:r>
            <a:r>
              <a:rPr lang="it-IT" sz="1200" i="1" dirty="0" err="1" smtClean="0"/>
              <a:t>Barbacan</a:t>
            </a:r>
            <a:r>
              <a:rPr lang="it-IT" sz="1200" i="1" dirty="0" smtClean="0"/>
              <a:t>  (o Barbacane, da un termine di origine persiana che significa "balcone"),  fino al passo del </a:t>
            </a:r>
            <a:r>
              <a:rPr lang="it-IT" sz="1200" i="1" dirty="0" err="1" smtClean="0"/>
              <a:t>Barbacan</a:t>
            </a:r>
            <a:r>
              <a:rPr lang="it-IT" sz="1200" i="1" dirty="0" smtClean="0"/>
              <a:t>  a quota 2620.  Dal passo,  per cenge esposte e con molta cautela (anche qui le corde fisse non sono di troppo),  possiamo scendere ai primi pascoli della </a:t>
            </a:r>
            <a:r>
              <a:rPr lang="it-IT" sz="1200" i="1" dirty="0" err="1" smtClean="0"/>
              <a:t>Val</a:t>
            </a:r>
            <a:r>
              <a:rPr lang="it-IT" sz="1200" i="1" dirty="0" smtClean="0"/>
              <a:t> </a:t>
            </a:r>
            <a:r>
              <a:rPr lang="it-IT" sz="1200" i="1" dirty="0" err="1" smtClean="0"/>
              <a:t>Porcellizzo</a:t>
            </a:r>
            <a:r>
              <a:rPr lang="it-IT" sz="1200" i="1" dirty="0" smtClean="0"/>
              <a:t>  ("val do </a:t>
            </a:r>
            <a:r>
              <a:rPr lang="it-IT" sz="1200" i="1" dirty="0" err="1" smtClean="0"/>
              <a:t>porscelécc</a:t>
            </a:r>
            <a:r>
              <a:rPr lang="it-IT" sz="1200" i="1" dirty="0" smtClean="0"/>
              <a:t>"). </a:t>
            </a:r>
          </a:p>
          <a:p>
            <a:pPr algn="just"/>
            <a:endParaRPr lang="it-IT" sz="1200" dirty="0" smtClean="0"/>
          </a:p>
          <a:p>
            <a:pPr algn="just"/>
            <a:r>
              <a:rPr lang="it-IT" sz="1200" dirty="0" smtClean="0"/>
              <a:t>Verso le ore 14  e 45’ riprendiamo il cammino per raggiungere la meta di questa prima giornata,  il rifugio </a:t>
            </a:r>
            <a:r>
              <a:rPr lang="it-IT" sz="1200" dirty="0" err="1" smtClean="0"/>
              <a:t>Giannetti</a:t>
            </a:r>
            <a:r>
              <a:rPr lang="it-IT" sz="1200" dirty="0" smtClean="0"/>
              <a:t>,  superando il passo di </a:t>
            </a:r>
            <a:r>
              <a:rPr lang="it-IT" sz="1200" dirty="0" err="1" smtClean="0"/>
              <a:t>Barbacan</a:t>
            </a:r>
            <a:r>
              <a:rPr lang="it-IT" sz="1200" dirty="0" smtClean="0"/>
              <a:t>,  e dopo 3 ore e 15’ di cammino possiamo  toglierci lo zaino e prepararci per la notte.  Rivivo così questo percorso che avevo fatto con Mauro in una giornata scendendo poi dal rifugio direttamente ai Bagni di Masino da dove eravamo partiti. </a:t>
            </a:r>
          </a:p>
          <a:p>
            <a:pPr algn="just"/>
            <a:r>
              <a:rPr lang="it-IT" sz="1200" dirty="0" smtClean="0"/>
              <a:t>Il rifugio è piuttosto spartano come anche l’</a:t>
            </a:r>
            <a:r>
              <a:rPr lang="it-IT" sz="1200" dirty="0" err="1" smtClean="0"/>
              <a:t>Omio</a:t>
            </a:r>
            <a:r>
              <a:rPr lang="it-IT" sz="1200" dirty="0" smtClean="0"/>
              <a:t>,  e forse è giusto così, piuttosto che rifugi albergo,  che poco hanno a che vedere con l’ambiente severo della montagna.  La cena però poteva anche essere migliore  (minestrone non abbondante e cotoletta alla milanese quasi da petto di pollo).  Tuttavia bene così e con un paio di litri di vino (9 euro a l.) ci siamo rincuorati.</a:t>
            </a:r>
          </a:p>
          <a:p>
            <a:endParaRPr lang="it-IT"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14282" y="642918"/>
            <a:ext cx="8715436" cy="6555641"/>
          </a:xfrm>
          <a:prstGeom prst="rect">
            <a:avLst/>
          </a:prstGeom>
          <a:noFill/>
        </p:spPr>
        <p:txBody>
          <a:bodyPr wrap="square" rtlCol="0">
            <a:spAutoFit/>
          </a:bodyPr>
          <a:lstStyle/>
          <a:p>
            <a:r>
              <a:rPr lang="it-IT" sz="1200" dirty="0" smtClean="0"/>
              <a:t>La camera da letto era da 15 con castelli da 3 piuttosto stretti,  60cm tra l’uno e l’altro,  ma una volta dentro non ci si stava male.</a:t>
            </a:r>
          </a:p>
          <a:p>
            <a:r>
              <a:rPr lang="it-IT" sz="1200" dirty="0" smtClean="0"/>
              <a:t>Sveglia alle 6,  colazione e partenza alle ore 7.  Meta </a:t>
            </a:r>
            <a:r>
              <a:rPr lang="it-IT" sz="1200" dirty="0" smtClean="0"/>
              <a:t>i rifugi  </a:t>
            </a:r>
            <a:r>
              <a:rPr lang="it-IT" sz="1200" dirty="0" err="1" smtClean="0"/>
              <a:t>Allievi-Bonacossa</a:t>
            </a:r>
            <a:r>
              <a:rPr lang="it-IT" sz="1200" dirty="0" smtClean="0"/>
              <a:t>.  Anche oggi giornata stupenda,  dislivello circa 600 – 700m,  ma molto lungo e poi discesa finale.</a:t>
            </a:r>
          </a:p>
          <a:p>
            <a:endParaRPr lang="it-IT" sz="1200" dirty="0" smtClean="0"/>
          </a:p>
          <a:p>
            <a:pPr algn="just"/>
            <a:r>
              <a:rPr lang="it-IT" sz="1200" i="1" dirty="0" smtClean="0"/>
              <a:t>Lasciamo, in questa seconda  giornata il </a:t>
            </a:r>
            <a:r>
              <a:rPr lang="it-IT" sz="1200" i="1" dirty="0" smtClean="0">
                <a:hlinkClick r:id="rId2"/>
              </a:rPr>
              <a:t>rifugio </a:t>
            </a:r>
            <a:r>
              <a:rPr lang="it-IT" sz="1200" i="1" dirty="0" err="1" smtClean="0">
                <a:hlinkClick r:id="rId2"/>
              </a:rPr>
              <a:t>Gianetti</a:t>
            </a:r>
            <a:r>
              <a:rPr lang="it-IT" sz="1200" i="1" dirty="0" smtClean="0"/>
              <a:t>, per cominciare l’entusiasmante traversata della valli </a:t>
            </a:r>
            <a:r>
              <a:rPr lang="it-IT" sz="1200" i="1" dirty="0" err="1" smtClean="0"/>
              <a:t>Porcellizzo</a:t>
            </a:r>
            <a:r>
              <a:rPr lang="it-IT" sz="1200" i="1" dirty="0" smtClean="0"/>
              <a:t>,  </a:t>
            </a:r>
            <a:r>
              <a:rPr lang="it-IT" sz="1200" i="1" dirty="0" smtClean="0">
                <a:hlinkClick r:id="rId3"/>
              </a:rPr>
              <a:t>del Ferro</a:t>
            </a:r>
            <a:r>
              <a:rPr lang="it-IT" sz="1200" i="1" dirty="0" smtClean="0"/>
              <a:t>,  </a:t>
            </a:r>
            <a:r>
              <a:rPr lang="it-IT" sz="1200" i="1" dirty="0" err="1" smtClean="0">
                <a:hlinkClick r:id="rId4"/>
              </a:rPr>
              <a:t>Qualido</a:t>
            </a:r>
            <a:r>
              <a:rPr lang="it-IT" sz="1200" i="1" dirty="0" smtClean="0"/>
              <a:t> e </a:t>
            </a:r>
            <a:r>
              <a:rPr lang="it-IT" sz="1200" i="1" dirty="0" smtClean="0">
                <a:hlinkClick r:id="rId5"/>
              </a:rPr>
              <a:t>Zocca</a:t>
            </a:r>
            <a:r>
              <a:rPr lang="it-IT" sz="1200" i="1" dirty="0" smtClean="0"/>
              <a:t>,  che ci porterà al </a:t>
            </a:r>
            <a:r>
              <a:rPr lang="it-IT" sz="1200" i="1" dirty="0" smtClean="0">
                <a:hlinkClick r:id="rId6"/>
              </a:rPr>
              <a:t>rifugio Allievi</a:t>
            </a:r>
            <a:r>
              <a:rPr lang="it-IT" sz="1200" i="1" dirty="0" smtClean="0"/>
              <a:t>. </a:t>
            </a:r>
          </a:p>
          <a:p>
            <a:pPr algn="just"/>
            <a:r>
              <a:rPr lang="it-IT" sz="1200" i="1" dirty="0" smtClean="0"/>
              <a:t>Uno sguardo allo scenario che lasciamo alle nostre spalle, prima di iniziare il cammino:  guardando ad ovest,  vedremo in primo piano,  da destra,  il monte </a:t>
            </a:r>
            <a:r>
              <a:rPr lang="it-IT" sz="1200" i="1" dirty="0" err="1" smtClean="0"/>
              <a:t>Porcellizzo</a:t>
            </a:r>
            <a:r>
              <a:rPr lang="it-IT" sz="1200" i="1" dirty="0" smtClean="0"/>
              <a:t> e tre cime dell’</a:t>
            </a:r>
            <a:r>
              <a:rPr lang="it-IT" sz="1200" i="1" dirty="0" err="1" smtClean="0"/>
              <a:t>Averta</a:t>
            </a:r>
            <a:r>
              <a:rPr lang="it-IT" sz="1200" i="1" dirty="0" smtClean="0"/>
              <a:t>, lo stretto intaglio del passo </a:t>
            </a:r>
            <a:r>
              <a:rPr lang="it-IT" sz="1200" i="1" dirty="0" err="1" smtClean="0"/>
              <a:t>Barbacan</a:t>
            </a:r>
            <a:r>
              <a:rPr lang="it-IT" sz="1200" i="1" dirty="0" smtClean="0"/>
              <a:t> nord,  seminascosto,  la cima del </a:t>
            </a:r>
            <a:r>
              <a:rPr lang="it-IT" sz="1200" i="1" dirty="0" err="1" smtClean="0"/>
              <a:t>Barbacan</a:t>
            </a:r>
            <a:r>
              <a:rPr lang="it-IT" sz="1200" i="1" dirty="0" smtClean="0"/>
              <a:t> e la compatta costiera del </a:t>
            </a:r>
            <a:r>
              <a:rPr lang="it-IT" sz="1200" i="1" dirty="0" err="1" smtClean="0"/>
              <a:t>Barbacan</a:t>
            </a:r>
            <a:r>
              <a:rPr lang="it-IT" sz="1200" i="1" dirty="0" smtClean="0"/>
              <a:t>,  che separa la </a:t>
            </a:r>
            <a:r>
              <a:rPr lang="it-IT" sz="1200" i="1" dirty="0" err="1" smtClean="0">
                <a:hlinkClick r:id="rId7"/>
              </a:rPr>
              <a:t>Val</a:t>
            </a:r>
            <a:r>
              <a:rPr lang="it-IT" sz="1200" i="1" dirty="0" smtClean="0">
                <a:hlinkClick r:id="rId7"/>
              </a:rPr>
              <a:t> </a:t>
            </a:r>
            <a:r>
              <a:rPr lang="it-IT" sz="1200" i="1" dirty="0" err="1" smtClean="0">
                <a:hlinkClick r:id="rId7"/>
              </a:rPr>
              <a:t>Porcellizzo</a:t>
            </a:r>
            <a:r>
              <a:rPr lang="it-IT" sz="1200" i="1" dirty="0" smtClean="0"/>
              <a:t> dalla </a:t>
            </a:r>
            <a:r>
              <a:rPr lang="it-IT" sz="1200" i="1" dirty="0" smtClean="0">
                <a:hlinkClick r:id="rId8"/>
              </a:rPr>
              <a:t>Valle dell’Oro</a:t>
            </a:r>
            <a:r>
              <a:rPr lang="it-IT" sz="1200" i="1" dirty="0" smtClean="0"/>
              <a:t>.  Il cammino riprende proseguendo sul sentiero Roma verso nord-est.  Sulla testata della valle,  la fisionomia del pizzo Badile gradualmente cambia e, sotto la punta </a:t>
            </a:r>
            <a:r>
              <a:rPr lang="it-IT" sz="1200" i="1" dirty="0" err="1" smtClean="0"/>
              <a:t>Sertori</a:t>
            </a:r>
            <a:r>
              <a:rPr lang="it-IT" sz="1200" i="1" dirty="0" smtClean="0"/>
              <a:t>,  compare una curiosa e quasi buffa formazione rocciosa che sembra qualcosa come un dente di gigante.  Più avanti incontriamo un’enorme placca di granito,  percorsa da rivoli d’acqua,  che ci nasconde quasi interamente,  per un tratto,  la visuale dei pizzi Badile e </a:t>
            </a:r>
            <a:r>
              <a:rPr lang="it-IT" sz="1200" i="1" dirty="0" err="1" smtClean="0"/>
              <a:t>Cengalo</a:t>
            </a:r>
            <a:r>
              <a:rPr lang="it-IT" sz="1200" i="1" dirty="0" smtClean="0"/>
              <a:t>.  Più avanti,  si incontra un masso davvero singolare:  non è possibile non notarlo,  perché è spaccato in due con geometrica precisione, come se qualche divinità,  nel vivo di una discussione animata,  vi avesse battuto sopra il suo pugno furente, oppure un fulmine lo avesse colpito nel cuore di una notte da tregenda.  </a:t>
            </a:r>
          </a:p>
          <a:p>
            <a:pPr algn="just"/>
            <a:r>
              <a:rPr lang="it-IT" sz="1200" i="1" dirty="0" smtClean="0"/>
              <a:t>Finora il percorso ci ha proposto alcuni saliscendi: dai 2534 metri del rifugio </a:t>
            </a:r>
            <a:r>
              <a:rPr lang="it-IT" sz="1200" i="1" dirty="0" err="1" smtClean="0"/>
              <a:t>Gianetti</a:t>
            </a:r>
            <a:r>
              <a:rPr lang="it-IT" sz="1200" i="1" dirty="0" smtClean="0"/>
              <a:t> siamo scesi una prima volta a quota 2500, per poi risalire a quota 2550 circa e ridiscendere ai 2500. Ora cominciamo a salire in direzione della massiccia costiera che separa la </a:t>
            </a:r>
            <a:r>
              <a:rPr lang="it-IT" sz="1200" i="1" dirty="0" err="1" smtClean="0">
                <a:hlinkClick r:id="rId7"/>
              </a:rPr>
              <a:t>Val</a:t>
            </a:r>
            <a:r>
              <a:rPr lang="it-IT" sz="1200" i="1" dirty="0" smtClean="0">
                <a:hlinkClick r:id="rId7"/>
              </a:rPr>
              <a:t> </a:t>
            </a:r>
            <a:r>
              <a:rPr lang="it-IT" sz="1200" i="1" dirty="0" err="1" smtClean="0">
                <a:hlinkClick r:id="rId7"/>
              </a:rPr>
              <a:t>Porcellizzo</a:t>
            </a:r>
            <a:r>
              <a:rPr lang="it-IT" sz="1200" i="1" dirty="0" smtClean="0"/>
              <a:t> da quella del Ferro. Nella parte alta essa è costituita dal massiccio spigolo che scende verso sud dal pizzo del Ferro occidentale, o cima della </a:t>
            </a:r>
            <a:r>
              <a:rPr lang="it-IT" sz="1200" i="1" dirty="0" err="1" smtClean="0"/>
              <a:t>Bondasca</a:t>
            </a:r>
            <a:r>
              <a:rPr lang="it-IT" sz="1200" i="1" dirty="0" smtClean="0"/>
              <a:t>, fino all’intaglio del passo del </a:t>
            </a:r>
            <a:r>
              <a:rPr lang="it-IT" sz="1200" i="1" dirty="0" err="1" smtClean="0"/>
              <a:t>Camerozzo</a:t>
            </a:r>
            <a:r>
              <a:rPr lang="it-IT" sz="1200" i="1" dirty="0" smtClean="0"/>
              <a:t> (m. 2765), cui dovremo salire. I magri pascoli cedono il posto a grandi massi, fra i quali si può trovare annidato, anche a stagione avanzata, qualche </a:t>
            </a:r>
            <a:r>
              <a:rPr lang="it-IT" sz="1200" i="1" dirty="0" err="1" smtClean="0"/>
              <a:t>nevaietto</a:t>
            </a:r>
            <a:r>
              <a:rPr lang="it-IT" sz="1200" i="1" dirty="0" smtClean="0"/>
              <a:t>.  Oltrepassato lo sperone, il sentiero piega leggermente a sinistra,  poi di nuovo a destra, e si districa a fatica fra gli enormi blocchi di granito che precedono l’attacco terminale della costiera. Eccoci, alla fine, con un po’ di fatica, all’attacco della costiera. Il tratto terminale è il più impegnativo, anche se risulta agevolato dalle corde fisse e da una provvidenziale staffa. Qui l’assicurazione alle corde fisse è di rigore, soprattutto nell’ultimissimo passaggio prima di raggiungere la bocca del passo. Ho detto bocca non a caso. Il passo, ben distinguibile già dalla capanna Gianetti, si presenta, infatti, come uno stretto e marcato intaglio, a sinistra dell’agile punta del </a:t>
            </a:r>
            <a:r>
              <a:rPr lang="it-IT" sz="1200" i="1" dirty="0" err="1" smtClean="0"/>
              <a:t>Camerozzo</a:t>
            </a:r>
            <a:r>
              <a:rPr lang="it-IT" sz="1200" i="1" dirty="0" smtClean="0"/>
              <a:t>, un intaglio dalla forma singolare, che ricorda vagamente le fauci di qualche animale predatore, pronte a richiudersi sugli incauti escursionisti che osino violarlo. </a:t>
            </a:r>
            <a:r>
              <a:rPr lang="it-IT" sz="1200" i="1" dirty="0" smtClean="0"/>
              <a:t> </a:t>
            </a:r>
          </a:p>
          <a:p>
            <a:r>
              <a:rPr lang="it-IT" sz="1200" i="1" dirty="0" smtClean="0"/>
              <a:t>È </a:t>
            </a:r>
            <a:r>
              <a:rPr lang="it-IT" sz="1200" i="1" dirty="0" smtClean="0"/>
              <a:t>soprattutto il suo lato di destra (meridionale), </a:t>
            </a:r>
            <a:r>
              <a:rPr lang="it-IT" sz="1200" i="1" dirty="0" smtClean="0"/>
              <a:t> ricurvo</a:t>
            </a:r>
            <a:r>
              <a:rPr lang="it-IT" sz="1200" i="1" dirty="0" smtClean="0"/>
              <a:t>, </a:t>
            </a:r>
            <a:r>
              <a:rPr lang="it-IT" sz="1200" i="1" dirty="0" smtClean="0"/>
              <a:t> quasi </a:t>
            </a:r>
            <a:r>
              <a:rPr lang="it-IT" sz="1200" i="1" dirty="0" smtClean="0"/>
              <a:t>ad uncino, </a:t>
            </a:r>
            <a:r>
              <a:rPr lang="it-IT" sz="1200" i="1" dirty="0" smtClean="0"/>
              <a:t> a </a:t>
            </a:r>
            <a:r>
              <a:rPr lang="it-IT" sz="1200" i="1" dirty="0" smtClean="0"/>
              <a:t>suscitare questa impressione</a:t>
            </a:r>
            <a:r>
              <a:rPr lang="it-IT" sz="1200" i="1" dirty="0" smtClean="0"/>
              <a:t>.   </a:t>
            </a:r>
            <a:r>
              <a:rPr lang="it-IT" sz="1200" i="1" dirty="0" smtClean="0"/>
              <a:t/>
            </a:r>
            <a:br>
              <a:rPr lang="it-IT" sz="1200" i="1" dirty="0" smtClean="0"/>
            </a:br>
            <a:r>
              <a:rPr lang="it-IT" sz="1200" i="1" dirty="0" smtClean="0"/>
              <a:t>Quando, però, alla fine lo raggiungiamo, scopriamo che le fauci non si richiudono, ma, anzi, sembrano aprirsi, o meglio, aprire uno scenario che lascia stupefatti per ampiezza e bellezza, lo scenario della valle del Ferro, della costiera </a:t>
            </a:r>
            <a:r>
              <a:rPr lang="it-IT" sz="1200" i="1" dirty="0" err="1" smtClean="0"/>
              <a:t>Remoluzza-Arcanzo</a:t>
            </a:r>
            <a:r>
              <a:rPr lang="it-IT" sz="1200" i="1" dirty="0" smtClean="0"/>
              <a:t>, del monte Disgrazia e dei Corni Bruciati. Ma andiamo con calma. In primo piano, sul fondo dell’ampia </a:t>
            </a:r>
            <a:r>
              <a:rPr lang="it-IT" sz="1200" i="1" dirty="0" smtClean="0">
                <a:hlinkClick r:id="rId9"/>
              </a:rPr>
              <a:t>Valle del Ferro</a:t>
            </a:r>
            <a:r>
              <a:rPr lang="it-IT" sz="1200" i="1" dirty="0" smtClean="0"/>
              <a:t>, la costiera che la separa dalla </a:t>
            </a:r>
            <a:r>
              <a:rPr lang="it-IT" sz="1200" i="1" dirty="0" err="1" smtClean="0">
                <a:hlinkClick r:id="rId10"/>
              </a:rPr>
              <a:t>Val</a:t>
            </a:r>
            <a:r>
              <a:rPr lang="it-IT" sz="1200" i="1" dirty="0" smtClean="0">
                <a:hlinkClick r:id="rId10"/>
              </a:rPr>
              <a:t> </a:t>
            </a:r>
            <a:r>
              <a:rPr lang="it-IT" sz="1200" i="1" dirty="0" err="1" smtClean="0">
                <a:hlinkClick r:id="rId10"/>
              </a:rPr>
              <a:t>Qualido</a:t>
            </a:r>
            <a:r>
              <a:rPr lang="it-IT" sz="1200" i="1" dirty="0" smtClean="0"/>
              <a:t>, sulla quale spicca l’arrotondato torrione </a:t>
            </a:r>
            <a:r>
              <a:rPr lang="it-IT" sz="1200" i="1" dirty="0" err="1" smtClean="0"/>
              <a:t>Qualido</a:t>
            </a:r>
            <a:r>
              <a:rPr lang="it-IT" sz="1200" i="1" dirty="0" smtClean="0"/>
              <a:t> (m. 2707), alla cui sinistra si trova il passo omonimo, il prossimo cui ci toccherà di salire, se </a:t>
            </a:r>
            <a:r>
              <a:rPr lang="it-IT" sz="1200" i="1" dirty="0" err="1" smtClean="0"/>
              <a:t>sopravviveremo</a:t>
            </a:r>
            <a:r>
              <a:rPr lang="it-IT" sz="1200" i="1" dirty="0" smtClean="0"/>
              <a:t> alla discesa dal </a:t>
            </a:r>
            <a:r>
              <a:rPr lang="it-IT" sz="1200" i="1" dirty="0" err="1" smtClean="0"/>
              <a:t>Camerozzo</a:t>
            </a:r>
            <a:r>
              <a:rPr lang="it-IT" sz="1200" i="1" dirty="0" smtClean="0"/>
              <a:t>. Sulla verticale del torrione, il re del Sentiero Roma, il monte Disgrazia, che, con i suoi 3678 metri, sovrasta per mole ed altezza ogni altra cima.   Il nome del passo  </a:t>
            </a:r>
            <a:r>
              <a:rPr lang="it-IT" sz="1200" i="1" dirty="0" err="1" smtClean="0"/>
              <a:t>Camerozzo</a:t>
            </a:r>
            <a:r>
              <a:rPr lang="it-IT" sz="1200" i="1" dirty="0" smtClean="0"/>
              <a:t> deriva dal toponimo  “</a:t>
            </a:r>
            <a:r>
              <a:rPr lang="it-IT" sz="1200" i="1" dirty="0" err="1" smtClean="0"/>
              <a:t>càmer</a:t>
            </a:r>
            <a:r>
              <a:rPr lang="it-IT" sz="1200" i="1" dirty="0" smtClean="0"/>
              <a:t>”,  che significa luogo riparato,  protetto.  Per poco ancora,  però.  </a:t>
            </a:r>
            <a:br>
              <a:rPr lang="it-IT" sz="1200" i="1" dirty="0" smtClean="0"/>
            </a:br>
            <a:r>
              <a:rPr lang="it-IT" sz="1200" i="1" dirty="0" smtClean="0"/>
              <a:t>Si deve pur scendere,  e la discesa verso la </a:t>
            </a:r>
            <a:r>
              <a:rPr lang="it-IT" sz="1200" i="1" dirty="0" smtClean="0">
                <a:hlinkClick r:id="rId9"/>
              </a:rPr>
              <a:t>Valle del Ferro</a:t>
            </a:r>
            <a:r>
              <a:rPr lang="it-IT" sz="1200" i="1" dirty="0" smtClean="0"/>
              <a:t>  si presenta difficile.  </a:t>
            </a:r>
          </a:p>
          <a:p>
            <a:endParaRPr lang="it-IT" sz="1200" i="1" dirty="0" smtClean="0"/>
          </a:p>
          <a:p>
            <a:endParaRPr lang="it-IT" sz="1200" i="1"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28596" y="428604"/>
            <a:ext cx="8286808" cy="6555641"/>
          </a:xfrm>
          <a:prstGeom prst="rect">
            <a:avLst/>
          </a:prstGeom>
          <a:noFill/>
        </p:spPr>
        <p:txBody>
          <a:bodyPr wrap="square" rtlCol="0">
            <a:spAutoFit/>
          </a:bodyPr>
          <a:lstStyle/>
          <a:p>
            <a:pPr algn="just"/>
            <a:r>
              <a:rPr lang="it-IT" sz="1200" i="1" dirty="0" smtClean="0"/>
              <a:t>Un’ultima occhiata,  prima di scendere,  alla </a:t>
            </a:r>
            <a:r>
              <a:rPr lang="it-IT" sz="1200" i="1" dirty="0" err="1" smtClean="0">
                <a:hlinkClick r:id="rId2"/>
              </a:rPr>
              <a:t>Val</a:t>
            </a:r>
            <a:r>
              <a:rPr lang="it-IT" sz="1200" i="1" dirty="0" smtClean="0">
                <a:hlinkClick r:id="rId2"/>
              </a:rPr>
              <a:t> </a:t>
            </a:r>
            <a:r>
              <a:rPr lang="it-IT" sz="1200" i="1" dirty="0" err="1" smtClean="0">
                <a:hlinkClick r:id="rId2"/>
              </a:rPr>
              <a:t>Porcellizzo</a:t>
            </a:r>
            <a:r>
              <a:rPr lang="it-IT" sz="1200" i="1" dirty="0" smtClean="0"/>
              <a:t>,  che salutiamo:  il pizzo Badile mostra,  da qui,  un profilo più affilato,  quasi smagrito.  Stiamo entrando in un nuovo regno,  perché passiamo dalla Valle dei Bagni di Masino alla </a:t>
            </a:r>
            <a:r>
              <a:rPr lang="it-IT" sz="1200" i="1" dirty="0" err="1" smtClean="0">
                <a:hlinkClick r:id="rId3"/>
              </a:rPr>
              <a:t>Val</a:t>
            </a:r>
            <a:r>
              <a:rPr lang="it-IT" sz="1200" i="1" dirty="0" smtClean="0">
                <a:hlinkClick r:id="rId3"/>
              </a:rPr>
              <a:t> di </a:t>
            </a:r>
            <a:r>
              <a:rPr lang="it-IT" sz="1200" i="1" dirty="0" err="1" smtClean="0">
                <a:hlinkClick r:id="rId3"/>
              </a:rPr>
              <a:t>Mello</a:t>
            </a:r>
            <a:r>
              <a:rPr lang="it-IT" sz="1200" i="1" dirty="0" smtClean="0"/>
              <a:t>,  di cui la Valle del Ferro rappresenta la prima laterale settentrionale.  Bene,  in cammino,  ma senza fretta.  La parete del pizzo </a:t>
            </a:r>
            <a:r>
              <a:rPr lang="it-IT" sz="1200" i="1" dirty="0" err="1" smtClean="0"/>
              <a:t>Camerozzo</a:t>
            </a:r>
            <a:r>
              <a:rPr lang="it-IT" sz="1200" i="1" dirty="0" smtClean="0"/>
              <a:t> incombe su un percorso che rappresenta il passaggio più ostico dell’intero sentiero Roma,  da affrontare con cautela e calma,  in assenza di neve e con attrezzatura adeguata,  facendo particolare attenzione,  fra l'altro,  per evitare che lo zaino si incastri nei canalini più stretti.  Per chi non avesse mai affrontato il passo,  è consigliabile di varcarlo una prima volta in senso opposto,  dalla Valle del Ferro alla </a:t>
            </a:r>
            <a:r>
              <a:rPr lang="it-IT" sz="1200" i="1" dirty="0" err="1" smtClean="0">
                <a:hlinkClick r:id="rId2"/>
              </a:rPr>
              <a:t>Val</a:t>
            </a:r>
            <a:r>
              <a:rPr lang="it-IT" sz="1200" i="1" dirty="0" smtClean="0">
                <a:hlinkClick r:id="rId2"/>
              </a:rPr>
              <a:t> </a:t>
            </a:r>
            <a:r>
              <a:rPr lang="it-IT" sz="1200" i="1" dirty="0" err="1" smtClean="0">
                <a:hlinkClick r:id="rId2"/>
              </a:rPr>
              <a:t>Porcellizzo</a:t>
            </a:r>
            <a:r>
              <a:rPr lang="it-IT" sz="1200" i="1" dirty="0" smtClean="0"/>
              <a:t>;  farà meno impressione,  poi,  la discesa in </a:t>
            </a:r>
            <a:r>
              <a:rPr lang="it-IT" sz="1200" i="1" dirty="0" smtClean="0">
                <a:hlinkClick r:id="rId4"/>
              </a:rPr>
              <a:t>Valle del Ferro</a:t>
            </a:r>
            <a:r>
              <a:rPr lang="it-IT" sz="1200" i="1" dirty="0" smtClean="0"/>
              <a:t>.  Non commettiamo,  infine,  l’imprudenza di scendere da soli,  oppure quando i nevai residui moltiplicano i rischi.  Il primo tratto è una lunga discesa in diagonale verso destra (sud), su ripidi e magri pascoli,  placche di granito e strette cenge, con l’ausilio delle corde fisse.  Raggiungiamo,  così,  il punto nel quale il sentiero volge a sinistra.  Si tratta anche del punto più tranquillo della discesa,  per cui possiamo sostare un po’,  prima di affrontare i passaggi più impegnativi.  Da qui si mostra tutta la </a:t>
            </a:r>
            <a:r>
              <a:rPr lang="it-IT" sz="1200" i="1" dirty="0" smtClean="0">
                <a:hlinkClick r:id="rId4"/>
              </a:rPr>
              <a:t>Valle del Ferro</a:t>
            </a:r>
            <a:r>
              <a:rPr lang="it-IT" sz="1200" i="1" dirty="0" smtClean="0"/>
              <a:t>,  verde,  ampia,  coronata dai pizzi del Ferro (vediamo quello centrale e quello orientale).  Di nuovo in piedi,   per l’ultimo tratto. </a:t>
            </a:r>
            <a:br>
              <a:rPr lang="it-IT" sz="1200" i="1" dirty="0" smtClean="0"/>
            </a:br>
            <a:r>
              <a:rPr lang="it-IT" sz="1200" i="1" dirty="0" smtClean="0"/>
              <a:t>La seconda parte,  anch’essa in corda fissa,  traccia una lunga diagonale verso sinistra,  che segue una stretta cengia la quale,  in alcuni punti,  si riduce ad un intaglio nella parete di granito che precipita a valle.  Diversi,  dunque,  sono i passaggi impegnativi ed esposti.  Si rendono necessarie,  quindi,  la massima calma,  attenzione e concentrazione.  Grande è quindi la soddisfazione quando,  toccati i primi sassi della valle del Ferro,  si può guardare dal basso l’impressionante parete che scende dal passo.  Il primo contatto con la </a:t>
            </a:r>
            <a:r>
              <a:rPr lang="it-IT" sz="1200" i="1" dirty="0" smtClean="0">
                <a:hlinkClick r:id="rId4"/>
              </a:rPr>
              <a:t>Valle del Ferro</a:t>
            </a:r>
            <a:r>
              <a:rPr lang="it-IT" sz="1200" i="1" dirty="0" smtClean="0"/>
              <a:t> è quasi sempre,  in verità,  sulla neve,  poiché anche a stagione avanzata si può trovare un nevaio alla base della costiera.  </a:t>
            </a:r>
          </a:p>
          <a:p>
            <a:pPr algn="just"/>
            <a:r>
              <a:rPr lang="it-IT" sz="1200" i="1" dirty="0" smtClean="0"/>
              <a:t>La testata della valle è costituita dai tre pizzi del Ferro.  È molto ampia, anche se meno della </a:t>
            </a:r>
            <a:r>
              <a:rPr lang="it-IT" sz="1200" i="1" dirty="0" err="1" smtClean="0">
                <a:hlinkClick r:id="rId2"/>
              </a:rPr>
              <a:t>Val</a:t>
            </a:r>
            <a:r>
              <a:rPr lang="it-IT" sz="1200" i="1" dirty="0" smtClean="0">
                <a:hlinkClick r:id="rId2"/>
              </a:rPr>
              <a:t> </a:t>
            </a:r>
            <a:r>
              <a:rPr lang="it-IT" sz="1200" i="1" dirty="0" err="1" smtClean="0">
                <a:hlinkClick r:id="rId2"/>
              </a:rPr>
              <a:t>Porcellizzo</a:t>
            </a:r>
            <a:r>
              <a:rPr lang="it-IT" sz="1200" i="1" dirty="0" smtClean="0"/>
              <a:t>.  Fin dal primo tratto del percorso che la attraversa si può però già riconoscere chiaramente il prossimo passo, cioè il passo </a:t>
            </a:r>
            <a:r>
              <a:rPr lang="it-IT" sz="1200" i="1" dirty="0" err="1" smtClean="0"/>
              <a:t>Qualido</a:t>
            </a:r>
            <a:r>
              <a:rPr lang="it-IT" sz="1200" i="1" dirty="0" smtClean="0"/>
              <a:t>,  a nord (sinistra) del torrione omonimo.  Il Sentiero Roma prende a salire gradualmente,  da una quota approssimativa di 2470 metri,  fra blocchi di granito di tutte le dimensioni e macchie di pascolo poste come radi isolotti in un mare di granito.  Più o meno al centro della valle,  abbiamo,  come chiaro riferimento visivo,  il </a:t>
            </a:r>
            <a:r>
              <a:rPr lang="it-IT" sz="1200" i="1" dirty="0" smtClean="0">
                <a:hlinkClick r:id="rId5"/>
              </a:rPr>
              <a:t>bivacco </a:t>
            </a:r>
            <a:r>
              <a:rPr lang="it-IT" sz="1200" i="1" dirty="0" err="1" smtClean="0">
                <a:hlinkClick r:id="rId5"/>
              </a:rPr>
              <a:t>Molteni-Valsecchi</a:t>
            </a:r>
            <a:r>
              <a:rPr lang="it-IT" sz="1200" i="1" dirty="0" smtClean="0"/>
              <a:t> (m. 2510):  il sentiero Roma passa appena sopra,  ad una quota di 2525 metri circa.  </a:t>
            </a:r>
          </a:p>
          <a:p>
            <a:pPr algn="just"/>
            <a:r>
              <a:rPr lang="it-IT" sz="1200" i="1" dirty="0" smtClean="0"/>
              <a:t>La salita al passo </a:t>
            </a:r>
            <a:r>
              <a:rPr lang="it-IT" sz="1200" i="1" dirty="0" err="1" smtClean="0"/>
              <a:t>Qualido</a:t>
            </a:r>
            <a:r>
              <a:rPr lang="it-IT" sz="1200" i="1" dirty="0" smtClean="0"/>
              <a:t> è rapida e sfrutta un facile canalino.  Anche in questo caso il lato destro della porta ha una forma ricurva ed adunca,  l’impressione complessiva è decisamente più rassicurante.  In breve il passo (m. 2647) è raggiunto,  e si può gettare l’occhio su una nuova valle,  la </a:t>
            </a:r>
            <a:r>
              <a:rPr lang="it-IT" sz="1200" i="1" dirty="0" err="1" smtClean="0">
                <a:hlinkClick r:id="rId6"/>
              </a:rPr>
              <a:t>Val</a:t>
            </a:r>
            <a:r>
              <a:rPr lang="it-IT" sz="1200" i="1" dirty="0" smtClean="0">
                <a:hlinkClick r:id="rId6"/>
              </a:rPr>
              <a:t> </a:t>
            </a:r>
            <a:r>
              <a:rPr lang="it-IT" sz="1200" i="1" dirty="0" err="1" smtClean="0">
                <a:hlinkClick r:id="rId6"/>
              </a:rPr>
              <a:t>Qualido</a:t>
            </a:r>
            <a:r>
              <a:rPr lang="it-IT" sz="1200" i="1" dirty="0" smtClean="0"/>
              <a:t>,  dalla caratteristica placca liscia nella costiera orientale.  Alle sue spalle,  uno scenario assai simile a quello già osservato dal passo </a:t>
            </a:r>
            <a:r>
              <a:rPr lang="it-IT" sz="1200" i="1" dirty="0" err="1" smtClean="0"/>
              <a:t>Camerozzo</a:t>
            </a:r>
            <a:r>
              <a:rPr lang="it-IT" sz="1200" i="1" dirty="0" smtClean="0"/>
              <a:t>,  con la costiera </a:t>
            </a:r>
            <a:r>
              <a:rPr lang="it-IT" sz="1200" i="1" dirty="0" err="1" smtClean="0"/>
              <a:t>Remoluzza-Arcanzo</a:t>
            </a:r>
            <a:r>
              <a:rPr lang="it-IT" sz="1200" i="1" dirty="0" smtClean="0"/>
              <a:t>,  il monte Disgrazia ed i Corni Bruciati.  Guardando più a sinistra,  però,  si mostrano nuove eleganti cime,  oltre la </a:t>
            </a:r>
            <a:r>
              <a:rPr lang="it-IT" sz="1200" i="1" dirty="0" err="1" smtClean="0">
                <a:hlinkClick r:id="rId6"/>
              </a:rPr>
              <a:t>Val</a:t>
            </a:r>
            <a:r>
              <a:rPr lang="it-IT" sz="1200" i="1" dirty="0" smtClean="0">
                <a:hlinkClick r:id="rId6"/>
              </a:rPr>
              <a:t> </a:t>
            </a:r>
            <a:r>
              <a:rPr lang="it-IT" sz="1200" i="1" dirty="0" err="1" smtClean="0">
                <a:hlinkClick r:id="rId6"/>
              </a:rPr>
              <a:t>Qualido</a:t>
            </a:r>
            <a:r>
              <a:rPr lang="it-IT" sz="1200" i="1" dirty="0" smtClean="0"/>
              <a:t>:  a sinistra incontra la cima di Zocca,  poi la cima di Castello ed i tre pizzi Torrone.  Là lo scenario più affascinante è quello che si propone guardando a nord,  dopo aver fatto qualche passo verso destra,  sul </a:t>
            </a:r>
            <a:r>
              <a:rPr lang="it-IT" sz="1200" i="1" dirty="0" err="1" smtClean="0"/>
              <a:t>sentierino</a:t>
            </a:r>
            <a:r>
              <a:rPr lang="it-IT" sz="1200" i="1" dirty="0" smtClean="0"/>
              <a:t> che scende in </a:t>
            </a:r>
            <a:r>
              <a:rPr lang="it-IT" sz="1200" i="1" dirty="0" err="1" smtClean="0">
                <a:hlinkClick r:id="rId3"/>
              </a:rPr>
              <a:t>Val</a:t>
            </a:r>
            <a:r>
              <a:rPr lang="it-IT" sz="1200" i="1" dirty="0" smtClean="0">
                <a:hlinkClick r:id="rId3"/>
              </a:rPr>
              <a:t> di </a:t>
            </a:r>
            <a:r>
              <a:rPr lang="it-IT" sz="1200" i="1" dirty="0" err="1" smtClean="0">
                <a:hlinkClick r:id="rId3"/>
              </a:rPr>
              <a:t>Mello</a:t>
            </a:r>
            <a:r>
              <a:rPr lang="it-IT" sz="1200" i="1" dirty="0" smtClean="0"/>
              <a:t>:  si mostrano infatti le guglie digradanti della poderosa costiera </a:t>
            </a:r>
            <a:r>
              <a:rPr lang="it-IT" sz="1200" i="1" dirty="0" err="1" smtClean="0"/>
              <a:t>Ferro-Qualido</a:t>
            </a:r>
            <a:r>
              <a:rPr lang="it-IT" sz="1200" i="1" dirty="0" smtClean="0"/>
              <a:t>,  che scende dal pizzo del Ferro orientale.  La discesa dal passo è meno ardua rispetto  di  quella dal </a:t>
            </a:r>
            <a:r>
              <a:rPr lang="it-IT" sz="1200" i="1" dirty="0" err="1" smtClean="0"/>
              <a:t>Camerozzo</a:t>
            </a:r>
            <a:r>
              <a:rPr lang="it-IT" sz="1200" i="1" dirty="0" smtClean="0"/>
              <a:t>,  ma richiede ugualmente una certa attenzione.  Avviene nella prima parte verso destra (sud),  su un </a:t>
            </a:r>
            <a:r>
              <a:rPr lang="it-IT" sz="1200" i="1" dirty="0" err="1" smtClean="0"/>
              <a:t>sentierino</a:t>
            </a:r>
            <a:r>
              <a:rPr lang="it-IT" sz="1200" i="1" dirty="0" smtClean="0"/>
              <a:t> all’inizio esposto,  poi più tranquillo.  Il sentiero volge quindi a sinistra e scende,  sfruttando una cengia esposta,  nel cuore di un angusto canalino:  le corde fisse sono di grande aiuto. Il percorso risale, quindi, di qualche metro, supera una sorta di porta nella roccia e lascia alle spalle il canalino.  L’ultimo tratto di discesa verso sinistra taglia il fianco esposto della bassa costiera,  prima di condurci ai pascoli della </a:t>
            </a:r>
            <a:r>
              <a:rPr lang="it-IT" sz="1200" i="1" dirty="0" err="1" smtClean="0"/>
              <a:t>Val</a:t>
            </a:r>
            <a:r>
              <a:rPr lang="it-IT" sz="1200" i="1" dirty="0" smtClean="0"/>
              <a:t> </a:t>
            </a:r>
            <a:r>
              <a:rPr lang="it-IT" sz="1200" i="1" dirty="0" err="1" smtClean="0"/>
              <a:t>Qualido</a:t>
            </a:r>
            <a:r>
              <a:rPr lang="it-IT" sz="1200" i="1" dirty="0" smtClean="0"/>
              <a:t>.  </a:t>
            </a:r>
          </a:p>
          <a:p>
            <a:pPr algn="just"/>
            <a:endParaRPr lang="it-IT" sz="1200" i="1" dirty="0" smtClean="0"/>
          </a:p>
          <a:p>
            <a:pPr algn="just"/>
            <a:endParaRPr lang="it-IT" sz="1200" i="1"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500034" y="3000372"/>
            <a:ext cx="2867025" cy="1905000"/>
          </a:xfrm>
          <a:prstGeom prst="rect">
            <a:avLst/>
          </a:prstGeom>
          <a:noFill/>
          <a:ln w="9525">
            <a:noFill/>
            <a:miter lim="800000"/>
            <a:headEnd/>
            <a:tailEnd/>
          </a:ln>
          <a:effectLst/>
        </p:spPr>
      </p:pic>
      <p:sp>
        <p:nvSpPr>
          <p:cNvPr id="3" name="CasellaDiTesto 2"/>
          <p:cNvSpPr txBox="1"/>
          <p:nvPr/>
        </p:nvSpPr>
        <p:spPr>
          <a:xfrm>
            <a:off x="428596" y="500042"/>
            <a:ext cx="8286808" cy="2677656"/>
          </a:xfrm>
          <a:prstGeom prst="rect">
            <a:avLst/>
          </a:prstGeom>
          <a:noFill/>
        </p:spPr>
        <p:txBody>
          <a:bodyPr wrap="square" rtlCol="0">
            <a:spAutoFit/>
          </a:bodyPr>
          <a:lstStyle/>
          <a:p>
            <a:r>
              <a:rPr lang="it-IT" sz="1200" i="1" dirty="0" smtClean="0"/>
              <a:t>Il primo tratto del sentiero nella valle attraversa le propaggini del lungo canalone che scende dal pizzo del Ferro orientale,  che vediamo al suo termine,  lontano e defilato.  Cominciamo a salire,  fino alla quota approssimativa di 2570 metri,  superando con attenzione una placca quasi sempre bagnata;  poi, raggiunta la sommità di un dosso,  il sentiero inizia a scendere.  Si impone allo sguardo la grande placca liscia sulla costiera orientale della </a:t>
            </a:r>
            <a:r>
              <a:rPr lang="it-IT" sz="1200" i="1" dirty="0" err="1" smtClean="0">
                <a:hlinkClick r:id="rId3"/>
              </a:rPr>
              <a:t>Val</a:t>
            </a:r>
            <a:r>
              <a:rPr lang="it-IT" sz="1200" i="1" dirty="0" smtClean="0">
                <a:hlinkClick r:id="rId3"/>
              </a:rPr>
              <a:t> </a:t>
            </a:r>
            <a:r>
              <a:rPr lang="it-IT" sz="1200" i="1" dirty="0" err="1" smtClean="0">
                <a:hlinkClick r:id="rId3"/>
              </a:rPr>
              <a:t>Qualido</a:t>
            </a:r>
            <a:r>
              <a:rPr lang="it-IT" sz="1200" i="1" dirty="0" smtClean="0"/>
              <a:t>,  la seconda laterale di destra della </a:t>
            </a:r>
            <a:r>
              <a:rPr lang="it-IT" sz="1200" i="1" dirty="0" err="1" smtClean="0">
                <a:hlinkClick r:id="rId4"/>
              </a:rPr>
              <a:t>Val</a:t>
            </a:r>
            <a:r>
              <a:rPr lang="it-IT" sz="1200" i="1" dirty="0" smtClean="0">
                <a:hlinkClick r:id="rId4"/>
              </a:rPr>
              <a:t> di </a:t>
            </a:r>
            <a:r>
              <a:rPr lang="it-IT" sz="1200" i="1" dirty="0" err="1" smtClean="0">
                <a:hlinkClick r:id="rId4"/>
              </a:rPr>
              <a:t>Mello</a:t>
            </a:r>
            <a:r>
              <a:rPr lang="it-IT" sz="1200" i="1" dirty="0" smtClean="0"/>
              <a:t>.  </a:t>
            </a:r>
            <a:br>
              <a:rPr lang="it-IT" sz="1200" i="1" dirty="0" smtClean="0"/>
            </a:br>
            <a:r>
              <a:rPr lang="it-IT" sz="1200" i="1" dirty="0" smtClean="0"/>
              <a:t>La traversata della </a:t>
            </a:r>
            <a:r>
              <a:rPr lang="it-IT" sz="1200" i="1" dirty="0" err="1" smtClean="0"/>
              <a:t>Val</a:t>
            </a:r>
            <a:r>
              <a:rPr lang="it-IT" sz="1200" i="1" dirty="0" smtClean="0"/>
              <a:t> </a:t>
            </a:r>
            <a:r>
              <a:rPr lang="it-IT" sz="1200" i="1" dirty="0" err="1" smtClean="0"/>
              <a:t>Qualido</a:t>
            </a:r>
            <a:r>
              <a:rPr lang="it-IT" sz="1200" i="1" dirty="0" smtClean="0"/>
              <a:t> è la più breve,  per cui,  al termine della discesa,  si giunge in poco </a:t>
            </a:r>
            <a:r>
              <a:rPr lang="it-IT" sz="1200" i="1" smtClean="0"/>
              <a:t>tempo </a:t>
            </a:r>
            <a:r>
              <a:rPr lang="it-IT" sz="1200" i="1" smtClean="0"/>
              <a:t>ad una </a:t>
            </a:r>
            <a:r>
              <a:rPr lang="it-IT" sz="1200" i="1" dirty="0" smtClean="0"/>
              <a:t>quota approssimativa di 2450 metri,  ai piedi del canalino che sale al passo dell’</a:t>
            </a:r>
            <a:r>
              <a:rPr lang="it-IT" sz="1200" i="1" dirty="0" err="1" smtClean="0"/>
              <a:t>Averta</a:t>
            </a:r>
            <a:r>
              <a:rPr lang="it-IT" sz="1200" i="1" dirty="0" smtClean="0"/>
              <a:t>. </a:t>
            </a:r>
          </a:p>
          <a:p>
            <a:pPr algn="just"/>
            <a:r>
              <a:rPr lang="it-IT" sz="1200" i="1" dirty="0" smtClean="0"/>
              <a:t>Poco prima di imboccarlo,  si incontrano le segnalazioni del sentiero che scende,  verso destra,  nella valle.  Se fossimo nella necessità di scendere a valle,  potremmo sfruttarlo,  ma con attenzione.  Scendiamo portandoci gradualmente al centro della valle,  fino a giungere in vista di un caratteristico ed inconfondibile sperone roccioso che ne divide la parte bassa in due rami.  Giunto alla sella erbosa ai piedi dello sperone,  proseguiamo a destra,  cercando di seguire i segnavia,  fino ad un sistema di </a:t>
            </a:r>
            <a:r>
              <a:rPr lang="it-IT" sz="1200" i="1" dirty="0" err="1" smtClean="0"/>
              <a:t>roccette</a:t>
            </a:r>
            <a:r>
              <a:rPr lang="it-IT" sz="1200" i="1" dirty="0" smtClean="0"/>
              <a:t> che presenta qualche insidia,  soprattutto perché si presenta spesso bagnato.  Superate con attenzione le </a:t>
            </a:r>
            <a:r>
              <a:rPr lang="it-IT" sz="1200" i="1" dirty="0" err="1" smtClean="0"/>
              <a:t>roccette</a:t>
            </a:r>
            <a:r>
              <a:rPr lang="it-IT" sz="1200" i="1" dirty="0" smtClean="0"/>
              <a:t>,  approdiamo ad una conca erbosa,  sul limite sinistro della quale troviamo il sentiero che,  con un po’ ai attenzione,  ci permette di scendere al fondovalle,  superando anche una grande placca di granito nella quale il sentiero disegna alcuni tornanti. </a:t>
            </a:r>
          </a:p>
          <a:p>
            <a:endParaRPr lang="it-IT" sz="1200" dirty="0" smtClean="0"/>
          </a:p>
        </p:txBody>
      </p:sp>
      <p:sp>
        <p:nvSpPr>
          <p:cNvPr id="5" name="CasellaDiTesto 4"/>
          <p:cNvSpPr txBox="1"/>
          <p:nvPr/>
        </p:nvSpPr>
        <p:spPr>
          <a:xfrm>
            <a:off x="3571868" y="2928934"/>
            <a:ext cx="5072098" cy="2308324"/>
          </a:xfrm>
          <a:prstGeom prst="rect">
            <a:avLst/>
          </a:prstGeom>
          <a:noFill/>
        </p:spPr>
        <p:txBody>
          <a:bodyPr wrap="square" rtlCol="0">
            <a:spAutoFit/>
          </a:bodyPr>
          <a:lstStyle/>
          <a:p>
            <a:r>
              <a:rPr lang="it-IT" sz="1200" dirty="0" smtClean="0"/>
              <a:t>Nella nostra traversata siamo arrivati fino alle placche bagnate da dove poi scende il </a:t>
            </a:r>
            <a:r>
              <a:rPr lang="it-IT" sz="1200" dirty="0" err="1" smtClean="0"/>
              <a:t>sentierino</a:t>
            </a:r>
            <a:r>
              <a:rPr lang="it-IT" sz="1200" dirty="0" smtClean="0"/>
              <a:t> in val di </a:t>
            </a:r>
            <a:r>
              <a:rPr lang="it-IT" sz="1200" dirty="0" err="1" smtClean="0"/>
              <a:t>Mello</a:t>
            </a:r>
            <a:r>
              <a:rPr lang="it-IT" sz="1200" dirty="0" smtClean="0"/>
              <a:t>.  Da questo punto per arrivare al rifugio Allievi c’è ancora 1h e 30’ di cammino passando per il passo dell’</a:t>
            </a:r>
            <a:r>
              <a:rPr lang="it-IT" sz="1200" dirty="0" err="1" smtClean="0"/>
              <a:t>Averta</a:t>
            </a:r>
            <a:r>
              <a:rPr lang="it-IT" sz="1200" dirty="0" smtClean="0"/>
              <a:t> e scendendo in val Zocca ove si apre,  improvvisa ed emozionante,  la visione della monolitica ed imponente cima o punta di Zocca (m. 3174).  Qui però per qualcuno del nostro gruppo la fatica fin qui accumulata lo portava a desistere dal compiere l’intero percorso, inoltre per rientrare a Rovereto avevamo altre 5 ore di pullman. Il capo gita Pio </a:t>
            </a:r>
            <a:r>
              <a:rPr lang="it-IT" sz="1200" dirty="0" err="1" smtClean="0"/>
              <a:t>Perghem</a:t>
            </a:r>
            <a:r>
              <a:rPr lang="it-IT" sz="1200" dirty="0" smtClean="0"/>
              <a:t> decideva giustamente di chiudere il giro scendendo per il </a:t>
            </a:r>
            <a:r>
              <a:rPr lang="it-IT" sz="1200" dirty="0" err="1" smtClean="0"/>
              <a:t>sentierino</a:t>
            </a:r>
            <a:r>
              <a:rPr lang="it-IT" sz="1200" dirty="0" smtClean="0"/>
              <a:t> di cui sopra accennato.  Avevamo ancora la bellezza di 1400m di dislivello.  Il sentiero è piuttosto insidioso per le buche nascoste sotto l’erba,  il terreno scivoloso ed esposto.</a:t>
            </a:r>
          </a:p>
          <a:p>
            <a:endParaRPr lang="it-IT" sz="1200" dirty="0"/>
          </a:p>
        </p:txBody>
      </p:sp>
      <p:sp>
        <p:nvSpPr>
          <p:cNvPr id="6" name="CasellaDiTesto 5"/>
          <p:cNvSpPr txBox="1"/>
          <p:nvPr/>
        </p:nvSpPr>
        <p:spPr>
          <a:xfrm>
            <a:off x="500034" y="5143512"/>
            <a:ext cx="8143932" cy="830997"/>
          </a:xfrm>
          <a:prstGeom prst="rect">
            <a:avLst/>
          </a:prstGeom>
          <a:noFill/>
        </p:spPr>
        <p:txBody>
          <a:bodyPr wrap="square" rtlCol="0">
            <a:spAutoFit/>
          </a:bodyPr>
          <a:lstStyle/>
          <a:p>
            <a:r>
              <a:rPr lang="it-IT" sz="1200" dirty="0" smtClean="0"/>
              <a:t>Siamo però tutti arrivati senza eccessivi problemi,  qualche slogatura,  e poco a monte di S. Martino c’era il pullman ad attenderci.  Molti hanno approfittato a rinfrescarsi i piedi nel torrente, a ricuperare un po’ di energia con qualche fetta di torta e vino o altre bevande, e infine soddisfatti per le ore 23 eravamo a casa nostra.  Una escursione indimenticabile. </a:t>
            </a:r>
          </a:p>
          <a:p>
            <a:r>
              <a:rPr lang="it-IT" sz="1200" dirty="0" smtClean="0"/>
              <a:t>Ad aspettarmi ho trovato Elvira e Valerio, saliti appositamente a salutarmi, cosa che mi ha fatto molto piacere.</a:t>
            </a:r>
            <a:endParaRPr lang="it-IT" sz="12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_1761.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_1762.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_1763.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_1764.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untain">
  <a:themeElements>
    <a:clrScheme name="Mountain">
      <a:dk1>
        <a:srgbClr val="000000"/>
      </a:dk1>
      <a:lt1>
        <a:srgbClr val="FFFFFF"/>
      </a:lt1>
      <a:dk2>
        <a:srgbClr val="0536B3"/>
      </a:dk2>
      <a:lt2>
        <a:srgbClr val="7CB7F8"/>
      </a:lt2>
      <a:accent1>
        <a:srgbClr val="3F9EE4"/>
      </a:accent1>
      <a:accent2>
        <a:srgbClr val="77B559"/>
      </a:accent2>
      <a:accent3>
        <a:srgbClr val="E4A81B"/>
      </a:accent3>
      <a:accent4>
        <a:srgbClr val="108BB4"/>
      </a:accent4>
      <a:accent5>
        <a:srgbClr val="DA7328"/>
      </a:accent5>
      <a:accent6>
        <a:srgbClr val="AE589F"/>
      </a:accent6>
      <a:hlink>
        <a:srgbClr val="460245"/>
      </a:hlink>
      <a:folHlink>
        <a:srgbClr val="AC17D6"/>
      </a:folHlink>
    </a:clrScheme>
    <a:fontScheme name="Mountain">
      <a:majorFont>
        <a:latin typeface="Gill Sans MT"/>
        <a:ea typeface=""/>
        <a:cs typeface=""/>
        <a:font script="Cyrl" typeface="Arial"/>
        <a:font script="Grek" typeface="Arial"/>
        <a:font script="Jpan" typeface="HG丸ｺﾞｼｯｸM-PRO"/>
        <a:font script="Hang" typeface="HY 헤드라인 M"/>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ill Sans MT"/>
        <a:ea typeface=""/>
        <a:cs typeface=""/>
        <a:font script="Cyrl" typeface="Arial"/>
        <a:font script="Grek" typeface="Arial"/>
        <a:font script="Jpan" typeface="HG丸ｺﾞｼｯｸM-PRO"/>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untain">
      <a:fillStyleLst>
        <a:solidFill>
          <a:schemeClr val="phClr">
            <a:tint val="100000"/>
            <a:shade val="100000"/>
            <a:hueMod val="100000"/>
            <a:satMod val="100000"/>
          </a:schemeClr>
        </a:solidFill>
        <a:gradFill rotWithShape="1">
          <a:gsLst>
            <a:gs pos="0">
              <a:schemeClr val="phClr">
                <a:tint val="100000"/>
                <a:shade val="100000"/>
                <a:hueMod val="100000"/>
                <a:satMod val="100000"/>
              </a:schemeClr>
            </a:gs>
            <a:gs pos="50000">
              <a:schemeClr val="phClr">
                <a:tint val="25000"/>
                <a:shade val="100000"/>
                <a:hueMod val="100000"/>
                <a:satMod val="100000"/>
              </a:schemeClr>
            </a:gs>
            <a:gs pos="100000">
              <a:schemeClr val="phClr">
                <a:tint val="100000"/>
                <a:shade val="100000"/>
                <a:hueMod val="100000"/>
                <a:satMod val="100000"/>
              </a:schemeClr>
            </a:gs>
          </a:gsLst>
          <a:lin ang="5400000" scaled="1"/>
        </a:gradFill>
        <a:gradFill rotWithShape="1">
          <a:gsLst>
            <a:gs pos="0">
              <a:schemeClr val="phClr">
                <a:tint val="40000"/>
                <a:shade val="100000"/>
                <a:hueMod val="100000"/>
                <a:satMod val="100000"/>
              </a:schemeClr>
            </a:gs>
            <a:gs pos="30000">
              <a:schemeClr val="phClr">
                <a:tint val="100000"/>
                <a:shade val="100000"/>
                <a:hueMod val="100000"/>
                <a:satMod val="100000"/>
              </a:schemeClr>
            </a:gs>
            <a:gs pos="68000">
              <a:schemeClr val="phClr">
                <a:tint val="100000"/>
                <a:shade val="100000"/>
                <a:hueMod val="100000"/>
                <a:satMod val="100000"/>
              </a:schemeClr>
            </a:gs>
            <a:gs pos="100000">
              <a:schemeClr val="phClr">
                <a:tint val="40000"/>
                <a:shade val="100000"/>
                <a:hueMod val="100000"/>
                <a:satMod val="100000"/>
              </a:schemeClr>
            </a:gs>
          </a:gsLst>
          <a:lin ang="5400000" scaled="1"/>
        </a:gradFill>
      </a:fillStyleLst>
      <a:lnStyleLst>
        <a:ln w="12700" cap="flat" cmpd="sng" algn="ctr">
          <a:solidFill>
            <a:schemeClr val="phClr"/>
          </a:solidFill>
          <a:prstDash val="solid"/>
        </a:ln>
        <a:ln w="28575" cap="flat" cmpd="sng" algn="ctr">
          <a:solidFill>
            <a:schemeClr val="phClr"/>
          </a:solidFill>
          <a:prstDash val="solid"/>
        </a:ln>
        <a:ln w="38100" cap="flat" cmpd="sng" algn="ctr">
          <a:solidFill>
            <a:schemeClr val="phClr"/>
          </a:solidFill>
          <a:prstDash val="solid"/>
        </a:ln>
      </a:lnStyleLst>
      <a:effectStyleLst>
        <a:effectStyle>
          <a:effectLst>
            <a:outerShdw algn="br">
              <a:srgbClr val="000000">
                <a:alpha val="0"/>
              </a:srgbClr>
            </a:outerShdw>
          </a:effectLst>
        </a:effectStyle>
        <a:effectStyle>
          <a:effectLst>
            <a:outerShdw dir="5400000" algn="ctr">
              <a:srgbClr val="EBE9ED">
                <a:alpha val="0"/>
              </a:srgbClr>
            </a:outerShdw>
          </a:effectLst>
          <a:scene3d>
            <a:camera prst="orthographicFront" fov="0">
              <a:rot lat="0" lon="0" rev="0"/>
            </a:camera>
            <a:lightRig rig="glow" dir="b">
              <a:rot lat="0" lon="0" rev="0"/>
            </a:lightRig>
          </a:scene3d>
          <a:sp3d contourW="6350" prstMaterial="softEdge">
            <a:bevelT w="25400" h="25400"/>
            <a:contourClr>
              <a:schemeClr val="phClr">
                <a:tint val="90000"/>
                <a:shade val="100000"/>
                <a:hueMod val="100000"/>
                <a:satMod val="100000"/>
              </a:schemeClr>
            </a:contourClr>
          </a:sp3d>
        </a:effectStyle>
        <a:effectStyle>
          <a:effectLst>
            <a:reflection blurRad="12700" stA="40000" endPos="40000" dist="25400" dir="5400000" sy="-100000" rotWithShape="0"/>
          </a:effectLst>
          <a:scene3d>
            <a:camera prst="perspectiveFront" fov="0">
              <a:rot lat="0" lon="0" rev="0"/>
            </a:camera>
            <a:lightRig rig="glow" dir="b">
              <a:rot lat="0" lon="0" rev="0"/>
            </a:lightRig>
          </a:scene3d>
          <a:sp3d contourW="6350" prstMaterial="softEdge">
            <a:bevelT w="50800" h="25400"/>
            <a:contourClr>
              <a:schemeClr val="phClr">
                <a:tint val="100000"/>
                <a:shade val="80000"/>
                <a:hueMod val="100000"/>
                <a:satMod val="100000"/>
              </a:schemeClr>
            </a:contourClr>
          </a:sp3d>
        </a:effectStyle>
      </a:effectStyleLst>
      <a:bgFillStyleLst>
        <a:solidFill>
          <a:schemeClr val="phClr">
            <a:tint val="100000"/>
            <a:shade val="100000"/>
            <a:hueMod val="100000"/>
            <a:satMod val="100000"/>
          </a:schemeClr>
        </a:solidFill>
        <a:gradFill rotWithShape="1">
          <a:gsLst>
            <a:gs pos="0">
              <a:schemeClr val="phClr">
                <a:shade val="40000"/>
                <a:satMod val="165000"/>
              </a:schemeClr>
            </a:gs>
            <a:gs pos="50000">
              <a:schemeClr val="phClr">
                <a:shade val="95000"/>
                <a:satMod val="100000"/>
              </a:schemeClr>
            </a:gs>
            <a:gs pos="100000">
              <a:schemeClr val="phClr">
                <a:tint val="10000"/>
                <a:satMod val="300000"/>
              </a:schemeClr>
            </a:gs>
          </a:gsLst>
          <a:lin ang="13000000" scaled="0"/>
        </a:gradFill>
        <a:blipFill>
          <a:blip xmlns:r="http://schemas.openxmlformats.org/officeDocument/2006/relationships" r:embed="rId1">
            <a:duotone>
              <a:schemeClr val="phClr">
                <a:tint val="100000"/>
                <a:shade val="75000"/>
                <a:hueMod val="100000"/>
                <a:satMod val="100000"/>
              </a:schemeClr>
              <a:schemeClr val="phClr">
                <a:tint val="55000"/>
                <a:shade val="100000"/>
                <a:hueMod val="100000"/>
                <a:satMod val="100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Mountain</Template>
  <TotalTime>354</TotalTime>
  <Words>2683</Words>
  <Application>Microsoft Office PowerPoint</Application>
  <PresentationFormat>Presentazione su schermo (4:3)</PresentationFormat>
  <Paragraphs>43</Paragraphs>
  <Slides>53</Slides>
  <Notes>0</Notes>
  <HiddenSlides>0</HiddenSlides>
  <MMClips>0</MMClips>
  <ScaleCrop>false</ScaleCrop>
  <HeadingPairs>
    <vt:vector size="4" baseType="variant">
      <vt:variant>
        <vt:lpstr>Tema</vt:lpstr>
      </vt:variant>
      <vt:variant>
        <vt:i4>1</vt:i4>
      </vt:variant>
      <vt:variant>
        <vt:lpstr>Titoli diapositive</vt:lpstr>
      </vt:variant>
      <vt:variant>
        <vt:i4>53</vt:i4>
      </vt:variant>
    </vt:vector>
  </HeadingPairs>
  <TitlesOfParts>
    <vt:vector size="54" baseType="lpstr">
      <vt:lpstr>Mountain</vt:lpstr>
      <vt:lpstr>Sentiero Roma Val di Mello </vt:lpstr>
      <vt:lpstr>In verde il percorso fatto nei 2 giorni previsti</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Sentiero Roma Val di Mello </dc:title>
  <dc:creator>Gino</dc:creator>
  <cp:lastModifiedBy>Gino</cp:lastModifiedBy>
  <cp:revision>15</cp:revision>
  <dcterms:created xsi:type="dcterms:W3CDTF">2010-08-02T16:11:45Z</dcterms:created>
  <dcterms:modified xsi:type="dcterms:W3CDTF">2010-08-03T12:54:34Z</dcterms:modified>
</cp:coreProperties>
</file>